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01" r:id="rId4"/>
  </p:sldMasterIdLst>
  <p:notesMasterIdLst>
    <p:notesMasterId r:id="rId9"/>
  </p:notesMasterIdLst>
  <p:handoutMasterIdLst>
    <p:handoutMasterId r:id="rId10"/>
  </p:handoutMasterIdLst>
  <p:sldIdLst>
    <p:sldId id="271" r:id="rId5"/>
    <p:sldId id="617" r:id="rId6"/>
    <p:sldId id="3390"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822D"/>
    <a:srgbClr val="7F7F7F"/>
    <a:srgbClr val="DDDDDD"/>
    <a:srgbClr val="99CC00"/>
    <a:srgbClr val="339966"/>
    <a:srgbClr val="71B5B2"/>
    <a:srgbClr val="830B4A"/>
    <a:srgbClr val="9673B1"/>
    <a:srgbClr val="ED32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78" autoAdjust="0"/>
  </p:normalViewPr>
  <p:slideViewPr>
    <p:cSldViewPr>
      <p:cViewPr varScale="1">
        <p:scale>
          <a:sx n="111" d="100"/>
          <a:sy n="111" d="100"/>
        </p:scale>
        <p:origin x="594" y="96"/>
      </p:cViewPr>
      <p:guideLst/>
    </p:cSldViewPr>
  </p:slideViewPr>
  <p:outlineViewPr>
    <p:cViewPr>
      <p:scale>
        <a:sx n="33" d="100"/>
        <a:sy n="33" d="100"/>
      </p:scale>
      <p:origin x="0" y="-7056"/>
    </p:cViewPr>
  </p:outlineViewPr>
  <p:notesTextViewPr>
    <p:cViewPr>
      <p:scale>
        <a:sx n="1" d="1"/>
        <a:sy n="1" d="1"/>
      </p:scale>
      <p:origin x="0" y="0"/>
    </p:cViewPr>
  </p:notesTextViewPr>
  <p:sorterViewPr>
    <p:cViewPr>
      <p:scale>
        <a:sx n="50" d="100"/>
        <a:sy n="50" d="100"/>
      </p:scale>
      <p:origin x="0" y="0"/>
    </p:cViewPr>
  </p:sorterViewPr>
  <p:notesViewPr>
    <p:cSldViewPr>
      <p:cViewPr>
        <p:scale>
          <a:sx n="1" d="2"/>
          <a:sy n="1" d="2"/>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latin typeface="Arial Nova" panose="020B05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990871-449D-4313-9EA7-1AD8E240D724}" type="datetimeFigureOut">
              <a:rPr lang="en-GB" smtClean="0">
                <a:latin typeface="Arial Nova" panose="020B0504020202020204" pitchFamily="34" charset="0"/>
              </a:rPr>
              <a:t>27/07/2022</a:t>
            </a:fld>
            <a:endParaRPr lang="en-GB" dirty="0">
              <a:latin typeface="Arial Nova" panose="020B05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latin typeface="Arial Nova" panose="020B05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59254B-F39C-4570-AF5A-5A28A52AB211}" type="slidenum">
              <a:rPr lang="en-GB" smtClean="0">
                <a:latin typeface="Arial Nova" panose="020B0504020202020204" pitchFamily="34" charset="0"/>
              </a:rPr>
              <a:t>‹#›</a:t>
            </a:fld>
            <a:endParaRPr lang="en-GB" dirty="0">
              <a:latin typeface="Arial Nova" panose="020B0504020202020204" pitchFamily="34" charset="0"/>
            </a:endParaRPr>
          </a:p>
        </p:txBody>
      </p:sp>
    </p:spTree>
    <p:extLst>
      <p:ext uri="{BB962C8B-B14F-4D97-AF65-F5344CB8AC3E}">
        <p14:creationId xmlns:p14="http://schemas.microsoft.com/office/powerpoint/2010/main" val="2305213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Nova" panose="020B0504020202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Nova" panose="020B0504020202020204" pitchFamily="34" charset="0"/>
              </a:defRPr>
            </a:lvl1pPr>
          </a:lstStyle>
          <a:p>
            <a:fld id="{E797CEAC-E481-4802-9A73-1E5DC3594434}" type="datetimeFigureOut">
              <a:rPr lang="en-GB" smtClean="0"/>
              <a:pPr/>
              <a:t>27/07/2022</a:t>
            </a:fld>
            <a:endParaRPr lang="en-GB" dirty="0"/>
          </a:p>
        </p:txBody>
      </p:sp>
      <p:sp>
        <p:nvSpPr>
          <p:cNvPr id="4" name="Slide Image Placeholder 3"/>
          <p:cNvSpPr>
            <a:spLocks noGrp="1" noRot="1" noChangeAspect="1"/>
          </p:cNvSpPr>
          <p:nvPr>
            <p:ph type="sldImg" idx="2"/>
          </p:nvPr>
        </p:nvSpPr>
        <p:spPr>
          <a:xfrm>
            <a:off x="539750" y="539750"/>
            <a:ext cx="5761038" cy="3240088"/>
          </a:xfrm>
          <a:prstGeom prst="rect">
            <a:avLst/>
          </a:prstGeom>
          <a:noFill/>
          <a:ln w="12700">
            <a:solidFill>
              <a:schemeClr val="tx1">
                <a:lumMod val="20000"/>
                <a:lumOff val="80000"/>
              </a:schemeClr>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540000" y="3960000"/>
            <a:ext cx="5760000" cy="46800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Nova" panose="020B05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Nova" panose="020B0504020202020204" pitchFamily="34" charset="0"/>
              </a:defRPr>
            </a:lvl1pPr>
          </a:lstStyle>
          <a:p>
            <a:fld id="{6A577989-73FD-4422-AB0E-1991DED56286}" type="slidenum">
              <a:rPr lang="en-GB" smtClean="0"/>
              <a:pPr/>
              <a:t>‹#›</a:t>
            </a:fld>
            <a:endParaRPr lang="en-GB" dirty="0"/>
          </a:p>
        </p:txBody>
      </p:sp>
    </p:spTree>
    <p:extLst>
      <p:ext uri="{BB962C8B-B14F-4D97-AF65-F5344CB8AC3E}">
        <p14:creationId xmlns:p14="http://schemas.microsoft.com/office/powerpoint/2010/main" val="3914569687"/>
      </p:ext>
    </p:extLst>
  </p:cSld>
  <p:clrMap bg1="lt1" tx1="dk1" bg2="lt2" tx2="dk2" accent1="accent1" accent2="accent2" accent3="accent3" accent4="accent4" accent5="accent5" accent6="accent6" hlink="hlink" folHlink="folHlink"/>
  <p:notesStyle>
    <a:lvl1pPr marL="179388" indent="-179388" algn="l" defTabSz="914400" rtl="0" eaLnBrk="1" latinLnBrk="0" hangingPunct="1">
      <a:spcBef>
        <a:spcPts val="600"/>
      </a:spcBef>
      <a:buClr>
        <a:schemeClr val="tx2"/>
      </a:buClr>
      <a:buFont typeface="Calibri" panose="020F0502020204030204" pitchFamily="34" charset="0"/>
      <a:buChar char=" "/>
      <a:defRPr sz="1200" kern="1200">
        <a:solidFill>
          <a:schemeClr val="tx1"/>
        </a:solidFill>
        <a:latin typeface="Arial Nova" panose="020B0504020202020204" pitchFamily="34" charset="0"/>
        <a:ea typeface="+mn-ea"/>
        <a:cs typeface="+mn-cs"/>
      </a:defRPr>
    </a:lvl1pPr>
    <a:lvl2pPr marL="179388" indent="-179388" algn="l" defTabSz="914400" rtl="0" eaLnBrk="1" latinLnBrk="0" hangingPunct="1">
      <a:spcBef>
        <a:spcPts val="600"/>
      </a:spcBef>
      <a:buClr>
        <a:schemeClr val="tx2"/>
      </a:buClr>
      <a:buFont typeface="Calibri" panose="020F0502020204030204" pitchFamily="34" charset="0"/>
      <a:buChar char=" "/>
      <a:defRPr sz="1200" b="1" kern="1200">
        <a:solidFill>
          <a:schemeClr val="tx2"/>
        </a:solidFill>
        <a:latin typeface="Arial Nova" panose="020B0504020202020204" pitchFamily="34" charset="0"/>
        <a:ea typeface="+mn-ea"/>
        <a:cs typeface="+mn-cs"/>
      </a:defRPr>
    </a:lvl2pPr>
    <a:lvl3pPr marL="358775" indent="-171450" algn="l" defTabSz="914400" rtl="0" eaLnBrk="1" latinLnBrk="0" hangingPunct="1">
      <a:spcBef>
        <a:spcPts val="600"/>
      </a:spcBef>
      <a:buClr>
        <a:schemeClr val="tx2"/>
      </a:buClr>
      <a:buFont typeface="Arial" panose="020B0604020202020204" pitchFamily="34" charset="0"/>
      <a:buChar char="•"/>
      <a:defRPr sz="1200" kern="1200">
        <a:solidFill>
          <a:schemeClr val="tx1"/>
        </a:solidFill>
        <a:latin typeface="Arial Nova" panose="020B0504020202020204" pitchFamily="34" charset="0"/>
        <a:ea typeface="+mn-ea"/>
        <a:cs typeface="+mn-cs"/>
      </a:defRPr>
    </a:lvl3pPr>
    <a:lvl4pPr marL="357188" indent="-177800" algn="l" defTabSz="914400" rtl="0" eaLnBrk="1" latinLnBrk="0" hangingPunct="1">
      <a:spcBef>
        <a:spcPts val="600"/>
      </a:spcBef>
      <a:buClr>
        <a:schemeClr val="tx2"/>
      </a:buClr>
      <a:buSzPct val="80000"/>
      <a:buFont typeface="Wingdings" panose="05000000000000000000" pitchFamily="2" charset="2"/>
      <a:buChar char="«"/>
      <a:defRPr sz="1200" kern="1200">
        <a:solidFill>
          <a:schemeClr val="tx1"/>
        </a:solidFill>
        <a:latin typeface="Arial Nova" panose="020B0504020202020204" pitchFamily="34" charset="0"/>
        <a:ea typeface="+mn-ea"/>
        <a:cs typeface="+mn-cs"/>
      </a:defRPr>
    </a:lvl4pPr>
    <a:lvl5pPr marL="539750" indent="-182563" algn="l" defTabSz="914400" rtl="0" eaLnBrk="1" latinLnBrk="0" hangingPunct="1">
      <a:spcBef>
        <a:spcPts val="600"/>
      </a:spcBef>
      <a:buClr>
        <a:schemeClr val="tx2"/>
      </a:buClr>
      <a:buFont typeface="Arial" panose="020B0604020202020204" pitchFamily="34" charset="0"/>
      <a:buChar char="–"/>
      <a:defRPr sz="1200" kern="1200">
        <a:solidFill>
          <a:schemeClr val="tx1"/>
        </a:solidFill>
        <a:latin typeface="Arial Nova"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539750"/>
            <a:ext cx="5761038" cy="3240088"/>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A577989-73FD-4422-AB0E-1991DED56286}" type="slidenum">
              <a:rPr lang="en-GB" smtClean="0"/>
              <a:pPr/>
              <a:t>2</a:t>
            </a:fld>
            <a:endParaRPr lang="en-GB"/>
          </a:p>
        </p:txBody>
      </p:sp>
    </p:spTree>
    <p:extLst>
      <p:ext uri="{BB962C8B-B14F-4D97-AF65-F5344CB8AC3E}">
        <p14:creationId xmlns:p14="http://schemas.microsoft.com/office/powerpoint/2010/main" val="1033459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A577989-73FD-4422-AB0E-1991DED56286}" type="slidenum">
              <a:rPr lang="en-GB" smtClean="0"/>
              <a:pPr/>
              <a:t>3</a:t>
            </a:fld>
            <a:endParaRPr lang="en-GB"/>
          </a:p>
        </p:txBody>
      </p:sp>
      <p:sp>
        <p:nvSpPr>
          <p:cNvPr id="6" name="Slide Image Placeholder 5"/>
          <p:cNvSpPr>
            <a:spLocks noGrp="1" noRot="1" noChangeAspect="1"/>
          </p:cNvSpPr>
          <p:nvPr>
            <p:ph type="sldImg"/>
          </p:nvPr>
        </p:nvSpPr>
        <p:spPr>
          <a:xfrm>
            <a:off x="539750" y="539750"/>
            <a:ext cx="5761038" cy="3240088"/>
          </a:xfrm>
        </p:spPr>
      </p:sp>
      <p:sp>
        <p:nvSpPr>
          <p:cNvPr id="7" name="Notes Placeholder 6"/>
          <p:cNvSpPr>
            <a:spLocks noGrp="1"/>
          </p:cNvSpPr>
          <p:nvPr>
            <p:ph type="body" idx="1"/>
          </p:nvPr>
        </p:nvSpPr>
        <p:spPr/>
        <p:txBody>
          <a:bodyPr/>
          <a:lstStyle/>
          <a:p>
            <a:endParaRPr lang="en-GB"/>
          </a:p>
        </p:txBody>
      </p:sp>
    </p:spTree>
    <p:extLst>
      <p:ext uri="{BB962C8B-B14F-4D97-AF65-F5344CB8AC3E}">
        <p14:creationId xmlns:p14="http://schemas.microsoft.com/office/powerpoint/2010/main" val="511875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1 EFFECTIVENESS Slide">
    <p:spTree>
      <p:nvGrpSpPr>
        <p:cNvPr id="1" name=""/>
        <p:cNvGrpSpPr/>
        <p:nvPr/>
      </p:nvGrpSpPr>
      <p:grpSpPr>
        <a:xfrm>
          <a:off x="0" y="0"/>
          <a:ext cx="0" cy="0"/>
          <a:chOff x="0" y="0"/>
          <a:chExt cx="0" cy="0"/>
        </a:xfrm>
      </p:grpSpPr>
      <p:sp>
        <p:nvSpPr>
          <p:cNvPr id="7" name="Brand &amp; Ad Name Placeholder">
            <a:extLst>
              <a:ext uri="{FF2B5EF4-FFF2-40B4-BE49-F238E27FC236}">
                <a16:creationId xmlns:a16="http://schemas.microsoft.com/office/drawing/2014/main" id="{83346DC2-075A-4244-9041-8D3DA850A8B2}"/>
              </a:ext>
            </a:extLst>
          </p:cNvPr>
          <p:cNvSpPr>
            <a:spLocks noGrp="1"/>
          </p:cNvSpPr>
          <p:nvPr>
            <p:ph type="body" sz="quarter" idx="13" hasCustomPrompt="1"/>
          </p:nvPr>
        </p:nvSpPr>
        <p:spPr>
          <a:xfrm>
            <a:off x="7284719" y="6394295"/>
            <a:ext cx="3960000" cy="216000"/>
          </a:xfrm>
        </p:spPr>
        <p:txBody>
          <a:bodyPr wrap="none" rIns="72000" anchor="ctr" anchorCtr="0"/>
          <a:lstStyle>
            <a:lvl1pPr algn="r">
              <a:spcBef>
                <a:spcPts val="0"/>
              </a:spcBef>
              <a:defRPr sz="1400" spc="-50" baseline="0">
                <a:latin typeface="+mj-lt"/>
              </a:defRPr>
            </a:lvl1pPr>
          </a:lstStyle>
          <a:p>
            <a:pPr lvl="0"/>
            <a:r>
              <a:rPr lang="en-GB" dirty="0"/>
              <a:t>Enter brand &amp; ‘ad name’ here</a:t>
            </a:r>
          </a:p>
        </p:txBody>
      </p:sp>
      <p:sp>
        <p:nvSpPr>
          <p:cNvPr id="8" name="Six word story Placeholder">
            <a:extLst>
              <a:ext uri="{FF2B5EF4-FFF2-40B4-BE49-F238E27FC236}">
                <a16:creationId xmlns:a16="http://schemas.microsoft.com/office/drawing/2014/main" id="{0CA90520-EA1D-445F-8D33-F905AA0A91BB}"/>
              </a:ext>
            </a:extLst>
          </p:cNvPr>
          <p:cNvSpPr>
            <a:spLocks noGrp="1"/>
          </p:cNvSpPr>
          <p:nvPr>
            <p:ph type="body" sz="quarter" idx="14" hasCustomPrompt="1"/>
          </p:nvPr>
        </p:nvSpPr>
        <p:spPr>
          <a:xfrm>
            <a:off x="7284719" y="6176819"/>
            <a:ext cx="3960000" cy="216000"/>
          </a:xfrm>
        </p:spPr>
        <p:txBody>
          <a:bodyPr wrap="none" rIns="72000" anchor="ctr" anchorCtr="0"/>
          <a:lstStyle>
            <a:lvl1pPr algn="r">
              <a:spcBef>
                <a:spcPts val="0"/>
              </a:spcBef>
              <a:defRPr sz="1400" cap="none" spc="0" baseline="0">
                <a:latin typeface="+mn-lt"/>
              </a:defRPr>
            </a:lvl1pPr>
          </a:lstStyle>
          <a:p>
            <a:pPr lvl="0"/>
            <a:r>
              <a:rPr lang="en-US" dirty="0"/>
              <a:t>Enter a six word story here</a:t>
            </a:r>
            <a:endParaRPr lang="en-GB" dirty="0"/>
          </a:p>
        </p:txBody>
      </p:sp>
      <p:sp>
        <p:nvSpPr>
          <p:cNvPr id="5" name="Star Score">
            <a:extLst>
              <a:ext uri="{FF2B5EF4-FFF2-40B4-BE49-F238E27FC236}">
                <a16:creationId xmlns:a16="http://schemas.microsoft.com/office/drawing/2014/main" id="{18FA4582-66EA-4CB4-A96D-4EEFBBA4F563}"/>
              </a:ext>
            </a:extLst>
          </p:cNvPr>
          <p:cNvSpPr>
            <a:spLocks noGrp="1"/>
          </p:cNvSpPr>
          <p:nvPr>
            <p:ph type="body" sz="quarter" idx="12" hasCustomPrompt="1"/>
          </p:nvPr>
        </p:nvSpPr>
        <p:spPr bwMode="black">
          <a:xfrm>
            <a:off x="11329354" y="5990275"/>
            <a:ext cx="688975" cy="688975"/>
          </a:xfrm>
          <a:prstGeom prst="star5">
            <a:avLst>
              <a:gd name="adj" fmla="val 22224"/>
              <a:gd name="hf" fmla="val 105146"/>
              <a:gd name="vf" fmla="val 110557"/>
            </a:avLst>
          </a:prstGeom>
          <a:solidFill>
            <a:srgbClr val="969696"/>
          </a:solidFill>
          <a:ln>
            <a:noFill/>
          </a:ln>
        </p:spPr>
        <p:txBody>
          <a:bodyPr wrap="none" lIns="0" tIns="0" rIns="36000" bIns="36000" anchor="ctr" anchorCtr="0"/>
          <a:lstStyle>
            <a:lvl1pPr marL="0" indent="0" algn="ctr">
              <a:spcBef>
                <a:spcPts val="0"/>
              </a:spcBef>
              <a:buFont typeface="Arial" panose="020B0604020202020204" pitchFamily="34" charset="0"/>
              <a:buNone/>
              <a:defRPr sz="1400" spc="-100" baseline="0">
                <a:latin typeface="+mj-lt"/>
              </a:defRPr>
            </a:lvl1pPr>
          </a:lstStyle>
          <a:p>
            <a:pPr lvl="0"/>
            <a:r>
              <a:rPr lang="en-US" dirty="0"/>
              <a:t>#.#</a:t>
            </a:r>
            <a:endParaRPr lang="en-GB" dirty="0"/>
          </a:p>
        </p:txBody>
      </p:sp>
      <p:sp>
        <p:nvSpPr>
          <p:cNvPr id="3" name="'Effectiveness 1' Logo">
            <a:extLst>
              <a:ext uri="{FF2B5EF4-FFF2-40B4-BE49-F238E27FC236}">
                <a16:creationId xmlns:a16="http://schemas.microsoft.com/office/drawing/2014/main" id="{F1C30701-9792-4528-AE1B-9511F5A2D5CB}"/>
              </a:ext>
            </a:extLst>
          </p:cNvPr>
          <p:cNvSpPr>
            <a:spLocks noGrp="1"/>
          </p:cNvSpPr>
          <p:nvPr>
            <p:ph type="body" sz="quarter" idx="11" hasCustomPrompt="1"/>
          </p:nvPr>
        </p:nvSpPr>
        <p:spPr bwMode="invGray">
          <a:xfrm>
            <a:off x="4692000" y="638999"/>
            <a:ext cx="2808000" cy="5580000"/>
          </a:xfrm>
          <a:blipFill>
            <a:blip r:embed="rId2">
              <a:extLst>
                <a:ext uri="{96DAC541-7B7A-43D3-8B79-37D633B846F1}">
                  <asvg:svgBlip xmlns:asvg="http://schemas.microsoft.com/office/drawing/2016/SVG/main" r:embed="rId3"/>
                </a:ext>
              </a:extLst>
            </a:blip>
            <a:stretch>
              <a:fillRect/>
            </a:stretch>
          </a:blipFill>
        </p:spPr>
        <p:txBody>
          <a:bodyPr lIns="144000" tIns="36000" rIns="36000" bIns="1080000" anchor="t" anchorCtr="0"/>
          <a:lstStyle>
            <a:lvl1pPr marL="0" indent="0" algn="ctr">
              <a:spcBef>
                <a:spcPts val="0"/>
              </a:spcBef>
              <a:buNone/>
              <a:defRPr sz="1500">
                <a:solidFill>
                  <a:srgbClr val="FFFF00"/>
                </a:solidFill>
                <a:latin typeface="+mn-lt"/>
              </a:defRPr>
            </a:lvl1pPr>
          </a:lstStyle>
          <a:p>
            <a:pPr lvl="0"/>
            <a:r>
              <a:rPr lang="en-US" dirty="0"/>
              <a:t>Press </a:t>
            </a:r>
            <a:r>
              <a:rPr lang="en-GB" noProof="0" dirty="0"/>
              <a:t>‘Enter’ </a:t>
            </a:r>
            <a:r>
              <a:rPr lang="en-US" dirty="0"/>
              <a:t>within this placeholder : this adds a ‘character’ and removes the dotted outline to leave just the 1 symbol in place</a:t>
            </a:r>
            <a:endParaRPr lang="en-GB" dirty="0"/>
          </a:p>
        </p:txBody>
      </p:sp>
      <p:sp>
        <p:nvSpPr>
          <p:cNvPr id="6" name="BG Pic Placeholder"/>
          <p:cNvSpPr>
            <a:spLocks noGrp="1"/>
          </p:cNvSpPr>
          <p:nvPr>
            <p:ph type="pic" sz="quarter" idx="10" hasCustomPrompt="1"/>
          </p:nvPr>
        </p:nvSpPr>
        <p:spPr bwMode="ltGray">
          <a:xfrm>
            <a:off x="0" y="2"/>
            <a:ext cx="12192000" cy="6857999"/>
          </a:xfrm>
        </p:spPr>
        <p:txBody>
          <a:bodyPr lIns="360000" tIns="360000" rIns="360000" bIns="360000" anchor="ctr">
            <a:noAutofit/>
          </a:bodyPr>
          <a:lstStyle>
            <a:lvl1pPr marL="0" indent="0" algn="l">
              <a:spcBef>
                <a:spcPts val="0"/>
              </a:spcBef>
              <a:buNone/>
              <a:defRPr sz="1200" b="0" baseline="0">
                <a:solidFill>
                  <a:srgbClr val="FFFF00"/>
                </a:solidFill>
                <a:sym typeface="Wingdings" panose="05000000000000000000" pitchFamily="2" charset="2"/>
              </a:defRPr>
            </a:lvl1pPr>
          </a:lstStyle>
          <a:p>
            <a:r>
              <a:rPr lang="en-GB" noProof="0" dirty="0"/>
              <a:t>Either click centre icon </a:t>
            </a:r>
            <a:br>
              <a:rPr lang="en-GB" noProof="0" dirty="0"/>
            </a:br>
            <a:r>
              <a:rPr lang="en-GB" noProof="0" dirty="0"/>
              <a:t>to add image from file or URL</a:t>
            </a:r>
            <a:br>
              <a:rPr lang="en-GB" noProof="0" dirty="0"/>
            </a:br>
            <a:br>
              <a:rPr lang="en-GB" noProof="0" dirty="0"/>
            </a:br>
            <a:r>
              <a:rPr lang="en-GB" noProof="0" dirty="0"/>
              <a:t>Or simply click the placeholder itself </a:t>
            </a:r>
            <a:br>
              <a:rPr lang="en-GB" noProof="0" dirty="0"/>
            </a:br>
            <a:r>
              <a:rPr lang="en-GB" noProof="0" dirty="0"/>
              <a:t>and paste image from clipboard</a:t>
            </a:r>
            <a:br>
              <a:rPr lang="en-GB" noProof="0" dirty="0"/>
            </a:br>
            <a:br>
              <a:rPr lang="en-GB" noProof="0" dirty="0"/>
            </a:br>
            <a:r>
              <a:rPr lang="en-GB" noProof="0" dirty="0"/>
              <a:t>Then right click, ‘Send to Back’</a:t>
            </a:r>
          </a:p>
        </p:txBody>
      </p:sp>
    </p:spTree>
    <p:extLst>
      <p:ext uri="{BB962C8B-B14F-4D97-AF65-F5344CB8AC3E}">
        <p14:creationId xmlns:p14="http://schemas.microsoft.com/office/powerpoint/2010/main" val="3256933975"/>
      </p:ext>
    </p:extLst>
  </p:cSld>
  <p:clrMapOvr>
    <a:overrideClrMapping bg1="dk1" tx1="lt1" bg2="dk2" tx2="lt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nk 2|3 L | Blank R">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2DF92E-F772-4299-BB53-F1E1D1811D1D}"/>
              </a:ext>
            </a:extLst>
          </p:cNvPr>
          <p:cNvSpPr/>
          <p:nvPr/>
        </p:nvSpPr>
        <p:spPr bwMode="ltGray">
          <a:xfrm>
            <a:off x="0" y="0"/>
            <a:ext cx="8183563" cy="6858000"/>
          </a:xfrm>
          <a:prstGeom prst="rect">
            <a:avLst/>
          </a:prstGeom>
          <a:solidFill>
            <a:srgbClr val="ED329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Aft>
                <a:spcPts val="600"/>
              </a:spcAft>
            </a:pPr>
            <a:endParaRPr lang="en-GB" dirty="0" err="1">
              <a:solidFill>
                <a:schemeClr val="bg1"/>
              </a:solidFill>
            </a:endParaRPr>
          </a:p>
        </p:txBody>
      </p:sp>
      <p:sp>
        <p:nvSpPr>
          <p:cNvPr id="8" name="Content Placeholder 7">
            <a:extLst>
              <a:ext uri="{FF2B5EF4-FFF2-40B4-BE49-F238E27FC236}">
                <a16:creationId xmlns:a16="http://schemas.microsoft.com/office/drawing/2014/main" id="{1B85D543-5686-4AF5-8E35-884DEA3B9567}"/>
              </a:ext>
            </a:extLst>
          </p:cNvPr>
          <p:cNvSpPr>
            <a:spLocks noGrp="1"/>
          </p:cNvSpPr>
          <p:nvPr>
            <p:ph sz="quarter" idx="10" hasCustomPrompt="1"/>
          </p:nvPr>
        </p:nvSpPr>
        <p:spPr>
          <a:xfrm>
            <a:off x="263525" y="260350"/>
            <a:ext cx="7632675" cy="6229351"/>
          </a:xfrm>
        </p:spPr>
        <p:txBody>
          <a:bodyPr/>
          <a:lstStyle>
            <a:lvl1pPr>
              <a:defRPr>
                <a:solidFill>
                  <a:schemeClr val="bg1"/>
                </a:solidFill>
              </a:defRPr>
            </a:lvl1pPr>
            <a:lvl2pPr>
              <a:defRPr>
                <a:solidFill>
                  <a:srgbClr val="FCC600"/>
                </a:solidFill>
              </a:defRPr>
            </a:lvl2pPr>
            <a:lvl3pPr>
              <a:buClr>
                <a:srgbClr val="FCC600"/>
              </a:buClr>
              <a:defRPr>
                <a:solidFill>
                  <a:schemeClr val="bg1"/>
                </a:solidFill>
              </a:defRPr>
            </a:lvl3pPr>
            <a:lvl4pPr>
              <a:buClr>
                <a:srgbClr val="FCC600"/>
              </a:buClr>
              <a:defRPr>
                <a:solidFill>
                  <a:schemeClr val="bg1"/>
                </a:solidFill>
              </a:defRPr>
            </a:lvl4pPr>
            <a:lvl5pPr>
              <a:buClr>
                <a:srgbClr val="FCC600"/>
              </a:buClr>
              <a:defRPr>
                <a:solidFill>
                  <a:schemeClr val="bg1"/>
                </a:solidFill>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4A9529C7-236C-4ECB-9D8A-8494BDB425EB}"/>
              </a:ext>
            </a:extLst>
          </p:cNvPr>
          <p:cNvSpPr>
            <a:spLocks noGrp="1"/>
          </p:cNvSpPr>
          <p:nvPr>
            <p:ph type="title"/>
          </p:nvPr>
        </p:nvSpPr>
        <p:spPr>
          <a:xfrm>
            <a:off x="8183563" y="260350"/>
            <a:ext cx="3743961" cy="1116000"/>
          </a:xfrm>
        </p:spPr>
        <p:txBody>
          <a:bodyPr/>
          <a:lstStyle/>
          <a:p>
            <a:r>
              <a:rPr lang="en-US"/>
              <a:t>Click to edit Master title style</a:t>
            </a:r>
            <a:endParaRPr lang="en-GB"/>
          </a:p>
        </p:txBody>
      </p:sp>
      <p:pic>
        <p:nvPicPr>
          <p:cNvPr id="3" name="S1 Footer Logo">
            <a:extLst>
              <a:ext uri="{FF2B5EF4-FFF2-40B4-BE49-F238E27FC236}">
                <a16:creationId xmlns:a16="http://schemas.microsoft.com/office/drawing/2014/main" id="{12E085E6-D945-47E7-82E1-AC286EA161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5601" y="6491706"/>
            <a:ext cx="902324" cy="216000"/>
          </a:xfrm>
          <a:prstGeom prst="rect">
            <a:avLst/>
          </a:prstGeom>
        </p:spPr>
      </p:pic>
    </p:spTree>
    <p:extLst>
      <p:ext uri="{BB962C8B-B14F-4D97-AF65-F5344CB8AC3E}">
        <p14:creationId xmlns:p14="http://schemas.microsoft.com/office/powerpoint/2010/main" val="2459145653"/>
      </p:ext>
    </p:extLst>
  </p:cSld>
  <p:clrMapOvr>
    <a:overrideClrMapping bg1="lt1" tx1="dk1" bg2="lt2" tx2="dk2" accent1="accent1" accent2="accent2" accent3="accent3" accent4="accent4" accent5="accent5" accent6="accent6" hlink="hlink" folHlink="folHlink"/>
  </p:clrMapOvr>
  <p:transition>
    <p:fade/>
  </p:transition>
  <p:hf hdr="0" ftr="0"/>
  <p:extLst>
    <p:ext uri="{DCECCB84-F9BA-43D5-87BE-67443E8EF086}">
      <p15:sldGuideLst xmlns:p15="http://schemas.microsoft.com/office/powerpoint/2012/main">
        <p15:guide id="1" pos="5155">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L | Pink 1|3 R">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2DF92E-F772-4299-BB53-F1E1D1811D1D}"/>
              </a:ext>
            </a:extLst>
          </p:cNvPr>
          <p:cNvSpPr/>
          <p:nvPr/>
        </p:nvSpPr>
        <p:spPr bwMode="ltGray">
          <a:xfrm>
            <a:off x="8183563" y="0"/>
            <a:ext cx="4008436" cy="6858000"/>
          </a:xfrm>
          <a:prstGeom prst="rect">
            <a:avLst/>
          </a:prstGeom>
          <a:solidFill>
            <a:srgbClr val="ED329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Aft>
                <a:spcPts val="600"/>
              </a:spcAft>
            </a:pPr>
            <a:endParaRPr lang="en-GB" dirty="0" err="1">
              <a:solidFill>
                <a:schemeClr val="bg1"/>
              </a:solidFill>
            </a:endParaRPr>
          </a:p>
        </p:txBody>
      </p:sp>
      <p:sp>
        <p:nvSpPr>
          <p:cNvPr id="8" name="Content Placeholder 7">
            <a:extLst>
              <a:ext uri="{FF2B5EF4-FFF2-40B4-BE49-F238E27FC236}">
                <a16:creationId xmlns:a16="http://schemas.microsoft.com/office/drawing/2014/main" id="{1B85D543-5686-4AF5-8E35-884DEA3B9567}"/>
              </a:ext>
            </a:extLst>
          </p:cNvPr>
          <p:cNvSpPr>
            <a:spLocks noGrp="1"/>
          </p:cNvSpPr>
          <p:nvPr>
            <p:ph sz="quarter" idx="10" hasCustomPrompt="1"/>
          </p:nvPr>
        </p:nvSpPr>
        <p:spPr>
          <a:xfrm>
            <a:off x="8328025" y="260350"/>
            <a:ext cx="3600451" cy="6229351"/>
          </a:xfrm>
        </p:spPr>
        <p:txBody>
          <a:bodyPr/>
          <a:lstStyle>
            <a:lvl1pPr>
              <a:defRPr sz="1600">
                <a:solidFill>
                  <a:schemeClr val="bg1"/>
                </a:solidFill>
              </a:defRPr>
            </a:lvl1pPr>
            <a:lvl2pPr>
              <a:defRPr sz="1600">
                <a:solidFill>
                  <a:srgbClr val="FCC600"/>
                </a:solidFill>
              </a:defRPr>
            </a:lvl2pPr>
            <a:lvl3pPr>
              <a:buClr>
                <a:srgbClr val="FCC600"/>
              </a:buClr>
              <a:defRPr sz="1600">
                <a:solidFill>
                  <a:schemeClr val="bg1"/>
                </a:solidFill>
              </a:defRPr>
            </a:lvl3pPr>
            <a:lvl4pPr>
              <a:buClr>
                <a:srgbClr val="FCC600"/>
              </a:buClr>
              <a:defRPr sz="1600">
                <a:solidFill>
                  <a:schemeClr val="bg1"/>
                </a:solidFill>
              </a:defRPr>
            </a:lvl4pPr>
            <a:lvl5pPr>
              <a:buClr>
                <a:srgbClr val="FCC600"/>
              </a:buClr>
              <a:defRPr sz="1600">
                <a:solidFill>
                  <a:schemeClr val="bg1"/>
                </a:solidFill>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Slide Number Placeholder">
            <a:extLst>
              <a:ext uri="{FF2B5EF4-FFF2-40B4-BE49-F238E27FC236}">
                <a16:creationId xmlns:a16="http://schemas.microsoft.com/office/drawing/2014/main" id="{177C76D7-B0B7-4E32-AA04-F4BB6FC8668E}"/>
              </a:ext>
            </a:extLst>
          </p:cNvPr>
          <p:cNvSpPr txBox="1">
            <a:spLocks/>
          </p:cNvSpPr>
          <p:nvPr/>
        </p:nvSpPr>
        <p:spPr bwMode="auto">
          <a:xfrm>
            <a:off x="11784013" y="6491684"/>
            <a:ext cx="407985" cy="180000"/>
          </a:xfrm>
          <a:prstGeom prst="rect">
            <a:avLst/>
          </a:prstGeom>
          <a:ln w="3175">
            <a:noFill/>
            <a:prstDash val="dash"/>
          </a:ln>
        </p:spPr>
        <p:txBody>
          <a:bodyPr vert="horz" lIns="36000" tIns="36000" rIns="144000" bIns="3600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A82442A-C220-4C85-A087-94A04BDFA416}" type="slidenum">
              <a:rPr lang="en-GB" sz="1050" smtClean="0">
                <a:solidFill>
                  <a:srgbClr val="B2B2B2"/>
                </a:solidFill>
                <a:cs typeface="Calibri" panose="020F0502020204030204" pitchFamily="34" charset="0"/>
              </a:rPr>
              <a:pPr/>
              <a:t>‹#›</a:t>
            </a:fld>
            <a:endParaRPr lang="en-GB" sz="800" dirty="0">
              <a:solidFill>
                <a:srgbClr val="B2B2B2"/>
              </a:solidFill>
              <a:cs typeface="Calibri" panose="020F0502020204030204" pitchFamily="34" charset="0"/>
            </a:endParaRPr>
          </a:p>
        </p:txBody>
      </p:sp>
      <p:sp>
        <p:nvSpPr>
          <p:cNvPr id="17" name="© System1 Group Text">
            <a:extLst>
              <a:ext uri="{FF2B5EF4-FFF2-40B4-BE49-F238E27FC236}">
                <a16:creationId xmlns:a16="http://schemas.microsoft.com/office/drawing/2014/main" id="{7A13566F-20D6-45ED-A3D8-8C84DE29A76A}"/>
              </a:ext>
            </a:extLst>
          </p:cNvPr>
          <p:cNvSpPr txBox="1">
            <a:spLocks/>
          </p:cNvSpPr>
          <p:nvPr/>
        </p:nvSpPr>
        <p:spPr bwMode="auto">
          <a:xfrm>
            <a:off x="10223999" y="6491684"/>
            <a:ext cx="1560013" cy="180000"/>
          </a:xfrm>
          <a:prstGeom prst="rect">
            <a:avLst/>
          </a:prstGeom>
          <a:noFill/>
          <a:ln w="3175">
            <a:noFill/>
            <a:prstDash val="dash"/>
          </a:ln>
        </p:spPr>
        <p:txBody>
          <a:bodyPr wrap="square" lIns="36000" tIns="36000" rIns="36000" bIns="36000" anchor="ctr" anchorCtr="0">
            <a:noAutofit/>
          </a:bodyPr>
          <a:lstStyle>
            <a:lvl1pPr marL="0" marR="0" indent="0" algn="r" defTabSz="914400" rtl="0" eaLnBrk="1" fontAlgn="auto" latinLnBrk="0" hangingPunct="1">
              <a:lnSpc>
                <a:spcPct val="100000"/>
              </a:lnSpc>
              <a:spcBef>
                <a:spcPts val="600"/>
              </a:spcBef>
              <a:spcAft>
                <a:spcPts val="0"/>
              </a:spcAft>
              <a:buClr>
                <a:schemeClr val="tx2"/>
              </a:buClr>
              <a:buSzPct val="25000"/>
              <a:buFontTx/>
              <a:buNone/>
              <a:tabLst/>
              <a:defRPr sz="1050" kern="1200">
                <a:solidFill>
                  <a:schemeClr val="tx1"/>
                </a:solidFill>
                <a:latin typeface="+mn-lt"/>
                <a:ea typeface="+mn-ea"/>
                <a:cs typeface="+mn-cs"/>
              </a:defRPr>
            </a:lvl1pPr>
            <a:lvl2pPr marL="360363" indent="-26828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2pPr>
            <a:lvl3pPr marL="631825" indent="-273050" algn="l" defTabSz="914400" rtl="0" eaLnBrk="1" latinLnBrk="0" hangingPunct="1">
              <a:lnSpc>
                <a:spcPct val="100000"/>
              </a:lnSpc>
              <a:spcBef>
                <a:spcPts val="600"/>
              </a:spcBef>
              <a:buClr>
                <a:schemeClr val="tx2"/>
              </a:buClr>
              <a:buFont typeface="Wingdings" panose="05000000000000000000" pitchFamily="2" charset="2"/>
              <a:buChar char="«"/>
              <a:defRPr sz="1800" kern="1200">
                <a:solidFill>
                  <a:schemeClr val="tx1"/>
                </a:solidFill>
                <a:latin typeface="+mn-lt"/>
                <a:ea typeface="+mn-ea"/>
                <a:cs typeface="+mn-cs"/>
              </a:defRPr>
            </a:lvl3pPr>
            <a:lvl4pPr marL="892175" indent="-260350"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4pPr>
            <a:lvl5pPr marL="1077913" indent="-18573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ED3293"/>
              </a:buClr>
            </a:pPr>
            <a:r>
              <a:rPr lang="en-GB" sz="900" dirty="0">
                <a:solidFill>
                  <a:srgbClr val="B2B2B2"/>
                </a:solidFill>
                <a:cs typeface="Calibri" panose="020F0502020204030204" pitchFamily="34" charset="0"/>
              </a:rPr>
              <a:t>© System1 Group PLC</a:t>
            </a:r>
          </a:p>
        </p:txBody>
      </p:sp>
      <p:sp>
        <p:nvSpPr>
          <p:cNvPr id="2" name="Title 1">
            <a:extLst>
              <a:ext uri="{FF2B5EF4-FFF2-40B4-BE49-F238E27FC236}">
                <a16:creationId xmlns:a16="http://schemas.microsoft.com/office/drawing/2014/main" id="{4EA73A3E-3B1A-4E27-B0B6-31A86DC8A9BF}"/>
              </a:ext>
            </a:extLst>
          </p:cNvPr>
          <p:cNvSpPr>
            <a:spLocks noGrp="1"/>
          </p:cNvSpPr>
          <p:nvPr>
            <p:ph type="title"/>
          </p:nvPr>
        </p:nvSpPr>
        <p:spPr>
          <a:xfrm>
            <a:off x="263524" y="260350"/>
            <a:ext cx="7864475" cy="1116000"/>
          </a:xfrm>
        </p:spPr>
        <p:txBody>
          <a:bodyPr/>
          <a:lstStyle/>
          <a:p>
            <a:r>
              <a:rPr lang="en-US"/>
              <a:t>Click to edit Master title style</a:t>
            </a:r>
            <a:endParaRPr lang="en-GB"/>
          </a:p>
        </p:txBody>
      </p:sp>
    </p:spTree>
    <p:extLst>
      <p:ext uri="{BB962C8B-B14F-4D97-AF65-F5344CB8AC3E}">
        <p14:creationId xmlns:p14="http://schemas.microsoft.com/office/powerpoint/2010/main" val="4192725089"/>
      </p:ext>
    </p:extLst>
  </p:cSld>
  <p:clrMapOvr>
    <a:overrideClrMapping bg1="lt1" tx1="dk1" bg2="lt2" tx2="dk2" accent1="accent1" accent2="accent2" accent3="accent3" accent4="accent4" accent5="accent5" accent6="accent6" hlink="hlink" folHlink="folHlink"/>
  </p:clrMapOvr>
  <p:transition>
    <p:fade/>
  </p:transition>
  <p:hf hdr="0" ftr="0"/>
  <p:extLst>
    <p:ext uri="{DCECCB84-F9BA-43D5-87BE-67443E8EF086}">
      <p15:sldGuideLst xmlns:p15="http://schemas.microsoft.com/office/powerpoint/2012/main">
        <p15:guide id="1" pos="5155">
          <p15:clr>
            <a:srgbClr val="FBAE40"/>
          </p15:clr>
        </p15:guide>
        <p15:guide id="2" pos="524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L | Pink 1|2 R">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2DF92E-F772-4299-BB53-F1E1D1811D1D}"/>
              </a:ext>
            </a:extLst>
          </p:cNvPr>
          <p:cNvSpPr/>
          <p:nvPr/>
        </p:nvSpPr>
        <p:spPr bwMode="ltGray">
          <a:xfrm>
            <a:off x="6096001" y="0"/>
            <a:ext cx="6096000" cy="6858000"/>
          </a:xfrm>
          <a:prstGeom prst="rect">
            <a:avLst/>
          </a:prstGeom>
          <a:solidFill>
            <a:srgbClr val="ED329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Aft>
                <a:spcPts val="600"/>
              </a:spcAft>
            </a:pPr>
            <a:endParaRPr lang="en-GB" dirty="0" err="1">
              <a:solidFill>
                <a:schemeClr val="bg1"/>
              </a:solidFill>
            </a:endParaRPr>
          </a:p>
        </p:txBody>
      </p:sp>
      <p:sp>
        <p:nvSpPr>
          <p:cNvPr id="8" name="Content Placeholder 7">
            <a:extLst>
              <a:ext uri="{FF2B5EF4-FFF2-40B4-BE49-F238E27FC236}">
                <a16:creationId xmlns:a16="http://schemas.microsoft.com/office/drawing/2014/main" id="{1B85D543-5686-4AF5-8E35-884DEA3B9567}"/>
              </a:ext>
            </a:extLst>
          </p:cNvPr>
          <p:cNvSpPr>
            <a:spLocks noGrp="1"/>
          </p:cNvSpPr>
          <p:nvPr>
            <p:ph sz="quarter" idx="10" hasCustomPrompt="1"/>
          </p:nvPr>
        </p:nvSpPr>
        <p:spPr>
          <a:xfrm>
            <a:off x="6240463" y="264668"/>
            <a:ext cx="5688011" cy="6225033"/>
          </a:xfrm>
        </p:spPr>
        <p:txBody>
          <a:bodyPr/>
          <a:lstStyle>
            <a:lvl1pPr>
              <a:defRPr sz="1800">
                <a:solidFill>
                  <a:schemeClr val="bg1"/>
                </a:solidFill>
              </a:defRPr>
            </a:lvl1pPr>
            <a:lvl2pPr>
              <a:defRPr sz="1800">
                <a:solidFill>
                  <a:srgbClr val="FCC600"/>
                </a:solidFill>
              </a:defRPr>
            </a:lvl2pPr>
            <a:lvl3pPr>
              <a:buClr>
                <a:srgbClr val="FCC600"/>
              </a:buClr>
              <a:defRPr sz="1800">
                <a:solidFill>
                  <a:schemeClr val="bg1"/>
                </a:solidFill>
              </a:defRPr>
            </a:lvl3pPr>
            <a:lvl4pPr>
              <a:buClr>
                <a:srgbClr val="FCC600"/>
              </a:buClr>
              <a:defRPr sz="1800">
                <a:solidFill>
                  <a:schemeClr val="bg1"/>
                </a:solidFill>
              </a:defRPr>
            </a:lvl4pPr>
            <a:lvl5pPr>
              <a:buClr>
                <a:srgbClr val="FCC600"/>
              </a:buClr>
              <a:defRPr sz="1800">
                <a:solidFill>
                  <a:schemeClr val="bg1"/>
                </a:solidFill>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a:extLst>
              <a:ext uri="{FF2B5EF4-FFF2-40B4-BE49-F238E27FC236}">
                <a16:creationId xmlns:a16="http://schemas.microsoft.com/office/drawing/2014/main" id="{E702B35C-AA2C-42CC-9618-D11DA67CA84C}"/>
              </a:ext>
            </a:extLst>
          </p:cNvPr>
          <p:cNvSpPr txBox="1">
            <a:spLocks/>
          </p:cNvSpPr>
          <p:nvPr/>
        </p:nvSpPr>
        <p:spPr bwMode="auto">
          <a:xfrm>
            <a:off x="11784013" y="6491684"/>
            <a:ext cx="407985" cy="180000"/>
          </a:xfrm>
          <a:prstGeom prst="rect">
            <a:avLst/>
          </a:prstGeom>
          <a:ln w="3175">
            <a:noFill/>
            <a:prstDash val="dash"/>
          </a:ln>
        </p:spPr>
        <p:txBody>
          <a:bodyPr vert="horz" lIns="36000" tIns="36000" rIns="144000" bIns="3600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A82442A-C220-4C85-A087-94A04BDFA416}" type="slidenum">
              <a:rPr lang="en-GB" sz="1050" smtClean="0">
                <a:solidFill>
                  <a:srgbClr val="B2B2B2"/>
                </a:solidFill>
                <a:cs typeface="Calibri" panose="020F0502020204030204" pitchFamily="34" charset="0"/>
              </a:rPr>
              <a:pPr/>
              <a:t>‹#›</a:t>
            </a:fld>
            <a:endParaRPr lang="en-GB" sz="800" dirty="0">
              <a:solidFill>
                <a:srgbClr val="B2B2B2"/>
              </a:solidFill>
              <a:cs typeface="Calibri" panose="020F0502020204030204" pitchFamily="34" charset="0"/>
            </a:endParaRPr>
          </a:p>
        </p:txBody>
      </p:sp>
      <p:sp>
        <p:nvSpPr>
          <p:cNvPr id="10" name="© System1 Group Text">
            <a:extLst>
              <a:ext uri="{FF2B5EF4-FFF2-40B4-BE49-F238E27FC236}">
                <a16:creationId xmlns:a16="http://schemas.microsoft.com/office/drawing/2014/main" id="{A29A7D09-C5B1-4011-9704-197E121693B5}"/>
              </a:ext>
            </a:extLst>
          </p:cNvPr>
          <p:cNvSpPr txBox="1">
            <a:spLocks/>
          </p:cNvSpPr>
          <p:nvPr/>
        </p:nvSpPr>
        <p:spPr bwMode="auto">
          <a:xfrm>
            <a:off x="10223999" y="6491684"/>
            <a:ext cx="1560013" cy="180000"/>
          </a:xfrm>
          <a:prstGeom prst="rect">
            <a:avLst/>
          </a:prstGeom>
          <a:noFill/>
          <a:ln w="3175">
            <a:noFill/>
            <a:prstDash val="dash"/>
          </a:ln>
        </p:spPr>
        <p:txBody>
          <a:bodyPr wrap="square" lIns="36000" tIns="36000" rIns="36000" bIns="36000" anchor="ctr" anchorCtr="0">
            <a:noAutofit/>
          </a:bodyPr>
          <a:lstStyle>
            <a:lvl1pPr marL="0" marR="0" indent="0" algn="r" defTabSz="914400" rtl="0" eaLnBrk="1" fontAlgn="auto" latinLnBrk="0" hangingPunct="1">
              <a:lnSpc>
                <a:spcPct val="100000"/>
              </a:lnSpc>
              <a:spcBef>
                <a:spcPts val="600"/>
              </a:spcBef>
              <a:spcAft>
                <a:spcPts val="0"/>
              </a:spcAft>
              <a:buClr>
                <a:schemeClr val="tx2"/>
              </a:buClr>
              <a:buSzPct val="25000"/>
              <a:buFontTx/>
              <a:buNone/>
              <a:tabLst/>
              <a:defRPr sz="1050" kern="1200">
                <a:solidFill>
                  <a:schemeClr val="tx1"/>
                </a:solidFill>
                <a:latin typeface="+mn-lt"/>
                <a:ea typeface="+mn-ea"/>
                <a:cs typeface="+mn-cs"/>
              </a:defRPr>
            </a:lvl1pPr>
            <a:lvl2pPr marL="360363" indent="-26828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2pPr>
            <a:lvl3pPr marL="631825" indent="-273050" algn="l" defTabSz="914400" rtl="0" eaLnBrk="1" latinLnBrk="0" hangingPunct="1">
              <a:lnSpc>
                <a:spcPct val="100000"/>
              </a:lnSpc>
              <a:spcBef>
                <a:spcPts val="600"/>
              </a:spcBef>
              <a:buClr>
                <a:schemeClr val="tx2"/>
              </a:buClr>
              <a:buFont typeface="Wingdings" panose="05000000000000000000" pitchFamily="2" charset="2"/>
              <a:buChar char="«"/>
              <a:defRPr sz="1800" kern="1200">
                <a:solidFill>
                  <a:schemeClr val="tx1"/>
                </a:solidFill>
                <a:latin typeface="+mn-lt"/>
                <a:ea typeface="+mn-ea"/>
                <a:cs typeface="+mn-cs"/>
              </a:defRPr>
            </a:lvl3pPr>
            <a:lvl4pPr marL="892175" indent="-260350"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4pPr>
            <a:lvl5pPr marL="1077913" indent="-18573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ED3293"/>
              </a:buClr>
            </a:pPr>
            <a:r>
              <a:rPr lang="en-GB" sz="900" dirty="0">
                <a:solidFill>
                  <a:srgbClr val="B2B2B2"/>
                </a:solidFill>
                <a:cs typeface="Calibri" panose="020F0502020204030204" pitchFamily="34" charset="0"/>
              </a:rPr>
              <a:t>© System1 Group PLC</a:t>
            </a:r>
          </a:p>
        </p:txBody>
      </p:sp>
      <p:sp>
        <p:nvSpPr>
          <p:cNvPr id="2" name="Title 1">
            <a:extLst>
              <a:ext uri="{FF2B5EF4-FFF2-40B4-BE49-F238E27FC236}">
                <a16:creationId xmlns:a16="http://schemas.microsoft.com/office/drawing/2014/main" id="{7902007C-EF8F-484F-9543-4247584F4D68}"/>
              </a:ext>
            </a:extLst>
          </p:cNvPr>
          <p:cNvSpPr>
            <a:spLocks noGrp="1"/>
          </p:cNvSpPr>
          <p:nvPr>
            <p:ph type="title"/>
          </p:nvPr>
        </p:nvSpPr>
        <p:spPr>
          <a:xfrm>
            <a:off x="263524" y="260350"/>
            <a:ext cx="5832476" cy="1116000"/>
          </a:xfrm>
        </p:spPr>
        <p:txBody>
          <a:bodyPr/>
          <a:lstStyle/>
          <a:p>
            <a:r>
              <a:rPr lang="en-US"/>
              <a:t>Click to edit Master title style</a:t>
            </a:r>
            <a:endParaRPr lang="en-GB"/>
          </a:p>
        </p:txBody>
      </p:sp>
    </p:spTree>
    <p:extLst>
      <p:ext uri="{BB962C8B-B14F-4D97-AF65-F5344CB8AC3E}">
        <p14:creationId xmlns:p14="http://schemas.microsoft.com/office/powerpoint/2010/main" val="1464036729"/>
      </p:ext>
    </p:extLst>
  </p:cSld>
  <p:clrMapOvr>
    <a:overrideClrMapping bg1="lt1" tx1="dk1" bg2="lt2" tx2="dk2" accent1="accent1" accent2="accent2" accent3="accent3" accent4="accent4" accent5="accent5" accent6="accent6" hlink="hlink" folHlink="folHlink"/>
  </p:clrMapOvr>
  <p:transition>
    <p:fade/>
  </p:transition>
  <p:hf hdr="0" ftr="0"/>
  <p:extLst>
    <p:ext uri="{DCECCB84-F9BA-43D5-87BE-67443E8EF086}">
      <p15:sldGuideLst xmlns:p15="http://schemas.microsoft.com/office/powerpoint/2012/main">
        <p15:guide id="1"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L | Pink 2|3 R">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2DF92E-F772-4299-BB53-F1E1D1811D1D}"/>
              </a:ext>
            </a:extLst>
          </p:cNvPr>
          <p:cNvSpPr/>
          <p:nvPr/>
        </p:nvSpPr>
        <p:spPr bwMode="ltGray">
          <a:xfrm>
            <a:off x="4008437" y="0"/>
            <a:ext cx="8183563" cy="6858000"/>
          </a:xfrm>
          <a:prstGeom prst="rect">
            <a:avLst/>
          </a:prstGeom>
          <a:solidFill>
            <a:srgbClr val="ED329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Aft>
                <a:spcPts val="600"/>
              </a:spcAft>
            </a:pPr>
            <a:endParaRPr lang="en-GB" dirty="0" err="1">
              <a:solidFill>
                <a:schemeClr val="bg1"/>
              </a:solidFill>
            </a:endParaRPr>
          </a:p>
        </p:txBody>
      </p:sp>
      <p:sp>
        <p:nvSpPr>
          <p:cNvPr id="8" name="Content Placeholder 7">
            <a:extLst>
              <a:ext uri="{FF2B5EF4-FFF2-40B4-BE49-F238E27FC236}">
                <a16:creationId xmlns:a16="http://schemas.microsoft.com/office/drawing/2014/main" id="{1B85D543-5686-4AF5-8E35-884DEA3B9567}"/>
              </a:ext>
            </a:extLst>
          </p:cNvPr>
          <p:cNvSpPr>
            <a:spLocks noGrp="1"/>
          </p:cNvSpPr>
          <p:nvPr>
            <p:ph sz="quarter" idx="10" hasCustomPrompt="1"/>
          </p:nvPr>
        </p:nvSpPr>
        <p:spPr>
          <a:xfrm>
            <a:off x="4151313" y="264668"/>
            <a:ext cx="7777161" cy="6225033"/>
          </a:xfrm>
        </p:spPr>
        <p:txBody>
          <a:bodyPr/>
          <a:lstStyle>
            <a:lvl1pPr>
              <a:defRPr sz="1800">
                <a:solidFill>
                  <a:schemeClr val="bg1"/>
                </a:solidFill>
              </a:defRPr>
            </a:lvl1pPr>
            <a:lvl2pPr>
              <a:defRPr sz="1800">
                <a:solidFill>
                  <a:srgbClr val="FCC600"/>
                </a:solidFill>
              </a:defRPr>
            </a:lvl2pPr>
            <a:lvl3pPr>
              <a:buClr>
                <a:srgbClr val="FCC600"/>
              </a:buClr>
              <a:defRPr sz="1800">
                <a:solidFill>
                  <a:schemeClr val="bg1"/>
                </a:solidFill>
              </a:defRPr>
            </a:lvl3pPr>
            <a:lvl4pPr>
              <a:buClr>
                <a:srgbClr val="FCC600"/>
              </a:buClr>
              <a:defRPr sz="1800">
                <a:solidFill>
                  <a:schemeClr val="bg1"/>
                </a:solidFill>
              </a:defRPr>
            </a:lvl4pPr>
            <a:lvl5pPr>
              <a:buClr>
                <a:srgbClr val="FCC600"/>
              </a:buClr>
              <a:defRPr sz="1800">
                <a:solidFill>
                  <a:schemeClr val="bg1"/>
                </a:solidFill>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a:extLst>
              <a:ext uri="{FF2B5EF4-FFF2-40B4-BE49-F238E27FC236}">
                <a16:creationId xmlns:a16="http://schemas.microsoft.com/office/drawing/2014/main" id="{47B85D66-3E6F-470A-81FD-FA6B291185B0}"/>
              </a:ext>
            </a:extLst>
          </p:cNvPr>
          <p:cNvSpPr txBox="1">
            <a:spLocks/>
          </p:cNvSpPr>
          <p:nvPr/>
        </p:nvSpPr>
        <p:spPr bwMode="auto">
          <a:xfrm>
            <a:off x="11784013" y="6491684"/>
            <a:ext cx="407985" cy="180000"/>
          </a:xfrm>
          <a:prstGeom prst="rect">
            <a:avLst/>
          </a:prstGeom>
          <a:ln w="3175">
            <a:noFill/>
            <a:prstDash val="dash"/>
          </a:ln>
        </p:spPr>
        <p:txBody>
          <a:bodyPr vert="horz" lIns="36000" tIns="36000" rIns="144000" bIns="3600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A82442A-C220-4C85-A087-94A04BDFA416}" type="slidenum">
              <a:rPr lang="en-GB" sz="1050" smtClean="0">
                <a:solidFill>
                  <a:srgbClr val="B2B2B2"/>
                </a:solidFill>
                <a:cs typeface="Calibri" panose="020F0502020204030204" pitchFamily="34" charset="0"/>
              </a:rPr>
              <a:pPr/>
              <a:t>‹#›</a:t>
            </a:fld>
            <a:endParaRPr lang="en-GB" sz="800" dirty="0">
              <a:solidFill>
                <a:srgbClr val="B2B2B2"/>
              </a:solidFill>
              <a:cs typeface="Calibri" panose="020F0502020204030204" pitchFamily="34" charset="0"/>
            </a:endParaRPr>
          </a:p>
        </p:txBody>
      </p:sp>
      <p:sp>
        <p:nvSpPr>
          <p:cNvPr id="10" name="© System1 Group Text">
            <a:extLst>
              <a:ext uri="{FF2B5EF4-FFF2-40B4-BE49-F238E27FC236}">
                <a16:creationId xmlns:a16="http://schemas.microsoft.com/office/drawing/2014/main" id="{E8828CC7-DE8F-46A3-97A6-43C6A757A02B}"/>
              </a:ext>
            </a:extLst>
          </p:cNvPr>
          <p:cNvSpPr txBox="1">
            <a:spLocks/>
          </p:cNvSpPr>
          <p:nvPr/>
        </p:nvSpPr>
        <p:spPr bwMode="auto">
          <a:xfrm>
            <a:off x="10223999" y="6491684"/>
            <a:ext cx="1560013" cy="180000"/>
          </a:xfrm>
          <a:prstGeom prst="rect">
            <a:avLst/>
          </a:prstGeom>
          <a:noFill/>
          <a:ln w="3175">
            <a:noFill/>
            <a:prstDash val="dash"/>
          </a:ln>
        </p:spPr>
        <p:txBody>
          <a:bodyPr wrap="square" lIns="36000" tIns="36000" rIns="36000" bIns="36000" anchor="ctr" anchorCtr="0">
            <a:noAutofit/>
          </a:bodyPr>
          <a:lstStyle>
            <a:lvl1pPr marL="0" marR="0" indent="0" algn="r" defTabSz="914400" rtl="0" eaLnBrk="1" fontAlgn="auto" latinLnBrk="0" hangingPunct="1">
              <a:lnSpc>
                <a:spcPct val="100000"/>
              </a:lnSpc>
              <a:spcBef>
                <a:spcPts val="600"/>
              </a:spcBef>
              <a:spcAft>
                <a:spcPts val="0"/>
              </a:spcAft>
              <a:buClr>
                <a:schemeClr val="tx2"/>
              </a:buClr>
              <a:buSzPct val="25000"/>
              <a:buFontTx/>
              <a:buNone/>
              <a:tabLst/>
              <a:defRPr sz="1050" kern="1200">
                <a:solidFill>
                  <a:schemeClr val="tx1"/>
                </a:solidFill>
                <a:latin typeface="+mn-lt"/>
                <a:ea typeface="+mn-ea"/>
                <a:cs typeface="+mn-cs"/>
              </a:defRPr>
            </a:lvl1pPr>
            <a:lvl2pPr marL="360363" indent="-26828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2pPr>
            <a:lvl3pPr marL="631825" indent="-273050" algn="l" defTabSz="914400" rtl="0" eaLnBrk="1" latinLnBrk="0" hangingPunct="1">
              <a:lnSpc>
                <a:spcPct val="100000"/>
              </a:lnSpc>
              <a:spcBef>
                <a:spcPts val="600"/>
              </a:spcBef>
              <a:buClr>
                <a:schemeClr val="tx2"/>
              </a:buClr>
              <a:buFont typeface="Wingdings" panose="05000000000000000000" pitchFamily="2" charset="2"/>
              <a:buChar char="«"/>
              <a:defRPr sz="1800" kern="1200">
                <a:solidFill>
                  <a:schemeClr val="tx1"/>
                </a:solidFill>
                <a:latin typeface="+mn-lt"/>
                <a:ea typeface="+mn-ea"/>
                <a:cs typeface="+mn-cs"/>
              </a:defRPr>
            </a:lvl3pPr>
            <a:lvl4pPr marL="892175" indent="-260350"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4pPr>
            <a:lvl5pPr marL="1077913" indent="-18573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ED3293"/>
              </a:buClr>
            </a:pPr>
            <a:r>
              <a:rPr lang="en-GB" sz="900" dirty="0">
                <a:solidFill>
                  <a:srgbClr val="B2B2B2"/>
                </a:solidFill>
                <a:cs typeface="Calibri" panose="020F0502020204030204" pitchFamily="34" charset="0"/>
              </a:rPr>
              <a:t>© System1 Group PLC</a:t>
            </a:r>
          </a:p>
        </p:txBody>
      </p:sp>
      <p:sp>
        <p:nvSpPr>
          <p:cNvPr id="2" name="Title 1">
            <a:extLst>
              <a:ext uri="{FF2B5EF4-FFF2-40B4-BE49-F238E27FC236}">
                <a16:creationId xmlns:a16="http://schemas.microsoft.com/office/drawing/2014/main" id="{DD0857F6-67F9-4812-9BCD-433D48F78107}"/>
              </a:ext>
            </a:extLst>
          </p:cNvPr>
          <p:cNvSpPr>
            <a:spLocks noGrp="1"/>
          </p:cNvSpPr>
          <p:nvPr>
            <p:ph type="title"/>
          </p:nvPr>
        </p:nvSpPr>
        <p:spPr>
          <a:xfrm>
            <a:off x="263524" y="260350"/>
            <a:ext cx="3744914" cy="1116000"/>
          </a:xfrm>
        </p:spPr>
        <p:txBody>
          <a:bodyPr/>
          <a:lstStyle/>
          <a:p>
            <a:r>
              <a:rPr lang="en-US"/>
              <a:t>Click to edit Master title style</a:t>
            </a:r>
            <a:endParaRPr lang="en-GB"/>
          </a:p>
        </p:txBody>
      </p:sp>
    </p:spTree>
    <p:extLst>
      <p:ext uri="{BB962C8B-B14F-4D97-AF65-F5344CB8AC3E}">
        <p14:creationId xmlns:p14="http://schemas.microsoft.com/office/powerpoint/2010/main" val="2963177200"/>
      </p:ext>
    </p:extLst>
  </p:cSld>
  <p:clrMapOvr>
    <a:overrideClrMapping bg1="lt1" tx1="dk1" bg2="lt2" tx2="dk2" accent1="accent1" accent2="accent2" accent3="accent3" accent4="accent4" accent5="accent5" accent6="accent6" hlink="hlink" folHlink="folHlink"/>
  </p:clrMapOvr>
  <p:transition>
    <p:fade/>
  </p:transition>
  <p:hf hdr="0" ftr="0"/>
  <p:extLst>
    <p:ext uri="{DCECCB84-F9BA-43D5-87BE-67443E8EF086}">
      <p15:sldGuideLst xmlns:p15="http://schemas.microsoft.com/office/powerpoint/2012/main">
        <p15:guide id="1" pos="2525">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263525" y="1304926"/>
            <a:ext cx="7848600" cy="2115300"/>
          </a:xfrm>
        </p:spPr>
        <p:txBody>
          <a:bodyPr anchor="b">
            <a:normAutofit/>
          </a:bodyPr>
          <a:lstStyle>
            <a:lvl1pPr algn="l">
              <a:lnSpc>
                <a:spcPct val="100000"/>
              </a:lnSpc>
              <a:defRPr sz="3200" spc="-80" baseline="0">
                <a:solidFill>
                  <a:schemeClr val="tx1"/>
                </a:solidFill>
                <a:latin typeface="+mj-lt"/>
              </a:defRPr>
            </a:lvl1pPr>
          </a:lstStyle>
          <a:p>
            <a:r>
              <a:rPr lang="en-US" dirty="0"/>
              <a:t>*Title Slide Layout</a:t>
            </a:r>
            <a:endParaRPr lang="en-GB" dirty="0"/>
          </a:p>
        </p:txBody>
      </p:sp>
      <p:sp>
        <p:nvSpPr>
          <p:cNvPr id="3" name="Subtitle 2"/>
          <p:cNvSpPr>
            <a:spLocks noGrp="1"/>
          </p:cNvSpPr>
          <p:nvPr>
            <p:ph type="subTitle" idx="1" hasCustomPrompt="1"/>
          </p:nvPr>
        </p:nvSpPr>
        <p:spPr bwMode="gray">
          <a:xfrm>
            <a:off x="263525" y="3420002"/>
            <a:ext cx="7848599" cy="2087563"/>
          </a:xfrm>
        </p:spPr>
        <p:txBody>
          <a:bodyPr lIns="144000">
            <a:normAutofit/>
          </a:bodyPr>
          <a:lstStyle>
            <a:lvl1pPr marL="0" marR="0" indent="0" algn="l" defTabSz="914400" rtl="0" eaLnBrk="1" fontAlgn="auto" latinLnBrk="0" hangingPunct="1">
              <a:lnSpc>
                <a:spcPct val="100000"/>
              </a:lnSpc>
              <a:spcBef>
                <a:spcPts val="0"/>
              </a:spcBef>
              <a:spcAft>
                <a:spcPts val="0"/>
              </a:spcAft>
              <a:buClr>
                <a:schemeClr val="tx2"/>
              </a:buClr>
              <a:buSzPct val="100000"/>
              <a:buFontTx/>
              <a:buNone/>
              <a:tabLst/>
              <a:defRPr sz="28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a:t>
            </a:r>
            <a:r>
              <a:rPr lang="en-GB" dirty="0"/>
              <a:t> </a:t>
            </a:r>
            <a:r>
              <a:rPr lang="en-US" dirty="0"/>
              <a:t>Subtitle</a:t>
            </a:r>
            <a:endParaRPr lang="en-GB" dirty="0"/>
          </a:p>
        </p:txBody>
      </p:sp>
      <p:sp>
        <p:nvSpPr>
          <p:cNvPr id="6" name="Picture Placeholder 4"/>
          <p:cNvSpPr>
            <a:spLocks noGrp="1"/>
          </p:cNvSpPr>
          <p:nvPr>
            <p:ph type="pic" sz="quarter" idx="10" hasCustomPrompt="1"/>
          </p:nvPr>
        </p:nvSpPr>
        <p:spPr bwMode="ltGray">
          <a:xfrm>
            <a:off x="0" y="2"/>
            <a:ext cx="12192000" cy="6857999"/>
          </a:xfrm>
        </p:spPr>
        <p:txBody>
          <a:bodyPr rIns="540000" anchor="ctr">
            <a:noAutofit/>
          </a:bodyPr>
          <a:lstStyle>
            <a:lvl1pPr algn="r">
              <a:spcBef>
                <a:spcPts val="0"/>
              </a:spcBef>
              <a:defRPr sz="1400" b="0" baseline="0">
                <a:solidFill>
                  <a:schemeClr val="accent2"/>
                </a:solidFill>
                <a:sym typeface="Wingdings" panose="05000000000000000000" pitchFamily="2" charset="2"/>
              </a:defRPr>
            </a:lvl1pPr>
          </a:lstStyle>
          <a:p>
            <a:r>
              <a:rPr lang="en-GB" noProof="0" dirty="0"/>
              <a:t> Either click centre icon</a:t>
            </a:r>
            <a:br>
              <a:rPr lang="en-GB" noProof="0" dirty="0"/>
            </a:br>
            <a:r>
              <a:rPr lang="en-GB" noProof="0" dirty="0"/>
              <a:t>to add image from file or URL</a:t>
            </a:r>
            <a:br>
              <a:rPr lang="en-GB" noProof="0" dirty="0"/>
            </a:br>
            <a:br>
              <a:rPr lang="en-GB" noProof="0" dirty="0"/>
            </a:br>
            <a:r>
              <a:rPr lang="en-GB" noProof="0" dirty="0"/>
              <a:t>Or simply click the placeholder itself </a:t>
            </a:r>
            <a:br>
              <a:rPr lang="en-GB" noProof="0" dirty="0"/>
            </a:br>
            <a:r>
              <a:rPr lang="en-GB" noProof="0" dirty="0"/>
              <a:t>and paste image from clipboard</a:t>
            </a:r>
            <a:br>
              <a:rPr lang="en-GB" noProof="0" dirty="0"/>
            </a:br>
            <a:br>
              <a:rPr lang="en-GB" noProof="0" dirty="0"/>
            </a:br>
            <a:r>
              <a:rPr lang="en-GB" noProof="0" dirty="0"/>
              <a:t>Then right click, ‘Send to Back’</a:t>
            </a:r>
          </a:p>
        </p:txBody>
      </p:sp>
      <p:sp>
        <p:nvSpPr>
          <p:cNvPr id="5" name="Brand &amp; Ad Name Placeholder">
            <a:extLst>
              <a:ext uri="{FF2B5EF4-FFF2-40B4-BE49-F238E27FC236}">
                <a16:creationId xmlns:a16="http://schemas.microsoft.com/office/drawing/2014/main" id="{CA23AF0C-A2BD-4EB4-ADF5-471C1B483C5E}"/>
              </a:ext>
            </a:extLst>
          </p:cNvPr>
          <p:cNvSpPr>
            <a:spLocks noGrp="1"/>
          </p:cNvSpPr>
          <p:nvPr>
            <p:ph type="body" sz="quarter" idx="13"/>
          </p:nvPr>
        </p:nvSpPr>
        <p:spPr>
          <a:xfrm>
            <a:off x="8997811" y="6489700"/>
            <a:ext cx="2873080" cy="216000"/>
          </a:xfrm>
          <a:blipFill>
            <a:blip r:embed="rId2"/>
            <a:stretch>
              <a:fillRect/>
            </a:stretch>
          </a:blipFill>
        </p:spPr>
        <p:txBody>
          <a:bodyPr wrap="none" lIns="72000" tIns="0" rIns="0" bIns="0" anchor="ctr" anchorCtr="0"/>
          <a:lstStyle>
            <a:lvl1pPr marL="0" indent="0" algn="r">
              <a:spcBef>
                <a:spcPts val="0"/>
              </a:spcBef>
              <a:buNone/>
              <a:defRPr sz="1000" spc="300" baseline="0">
                <a:solidFill>
                  <a:schemeClr val="tx1">
                    <a:alpha val="0"/>
                  </a:schemeClr>
                </a:solidFill>
                <a:latin typeface="+mj-lt"/>
              </a:defRPr>
            </a:lvl1pPr>
          </a:lstStyle>
          <a:p>
            <a:pPr lvl="0"/>
            <a:r>
              <a:rPr lang="en-US"/>
              <a:t>Click to edit Master text styles</a:t>
            </a:r>
          </a:p>
        </p:txBody>
      </p:sp>
    </p:spTree>
    <p:extLst>
      <p:ext uri="{BB962C8B-B14F-4D97-AF65-F5344CB8AC3E}">
        <p14:creationId xmlns:p14="http://schemas.microsoft.com/office/powerpoint/2010/main" val="1984117882"/>
      </p:ext>
    </p:extLst>
  </p:cSld>
  <p:clrMapOvr>
    <a:overrideClrMapping bg1="dk1" tx1="lt1" bg2="dk2" tx2="lt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Header">
    <p:bg>
      <p:bgRef idx="1001">
        <a:schemeClr val="bg2"/>
      </p:bgRef>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263528" y="3420003"/>
            <a:ext cx="7848597" cy="2087563"/>
          </a:xfrm>
        </p:spPr>
        <p:txBody>
          <a:bodyPr lIns="144000">
            <a:normAutofit/>
          </a:bodyPr>
          <a:lstStyle>
            <a:lvl1pPr marL="0" indent="0">
              <a:spcBef>
                <a:spcPts val="0"/>
              </a:spcBef>
              <a:buSzPct val="100000"/>
              <a:buFontTx/>
              <a:buNone/>
              <a:defRPr sz="2800" b="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Subtitle</a:t>
            </a:r>
          </a:p>
        </p:txBody>
      </p:sp>
      <p:sp>
        <p:nvSpPr>
          <p:cNvPr id="2" name="Title 1"/>
          <p:cNvSpPr>
            <a:spLocks noGrp="1"/>
          </p:cNvSpPr>
          <p:nvPr>
            <p:ph type="title" hasCustomPrompt="1"/>
          </p:nvPr>
        </p:nvSpPr>
        <p:spPr>
          <a:xfrm>
            <a:off x="263525" y="1304928"/>
            <a:ext cx="7848600" cy="2115301"/>
          </a:xfrm>
        </p:spPr>
        <p:txBody>
          <a:bodyPr anchor="b">
            <a:normAutofit/>
          </a:bodyPr>
          <a:lstStyle>
            <a:lvl1pPr>
              <a:lnSpc>
                <a:spcPct val="100000"/>
              </a:lnSpc>
              <a:defRPr sz="3200" spc="-80" baseline="0">
                <a:solidFill>
                  <a:schemeClr val="tx1"/>
                </a:solidFill>
                <a:latin typeface="+mj-lt"/>
              </a:defRPr>
            </a:lvl1pPr>
          </a:lstStyle>
          <a:p>
            <a:r>
              <a:rPr lang="en-US" dirty="0"/>
              <a:t>*Section Header Pink</a:t>
            </a:r>
            <a:endParaRPr lang="en-GB" dirty="0"/>
          </a:p>
        </p:txBody>
      </p:sp>
      <p:pic>
        <p:nvPicPr>
          <p:cNvPr id="4" name="S1 Footer Logo">
            <a:extLst>
              <a:ext uri="{FF2B5EF4-FFF2-40B4-BE49-F238E27FC236}">
                <a16:creationId xmlns:a16="http://schemas.microsoft.com/office/drawing/2014/main" id="{5A28CB2D-6B2D-4E36-8357-27F26214371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hidden">
          <a:xfrm>
            <a:off x="285601" y="6491706"/>
            <a:ext cx="902324" cy="216000"/>
          </a:xfrm>
          <a:prstGeom prst="rect">
            <a:avLst/>
          </a:prstGeom>
        </p:spPr>
      </p:pic>
    </p:spTree>
    <p:extLst>
      <p:ext uri="{BB962C8B-B14F-4D97-AF65-F5344CB8AC3E}">
        <p14:creationId xmlns:p14="http://schemas.microsoft.com/office/powerpoint/2010/main" val="2739396691"/>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Header White">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263528" y="3420003"/>
            <a:ext cx="7848597" cy="2087563"/>
          </a:xfrm>
        </p:spPr>
        <p:txBody>
          <a:bodyPr lIns="144000">
            <a:normAutofit/>
          </a:bodyPr>
          <a:lstStyle>
            <a:lvl1pPr marL="0" indent="0">
              <a:buSzPct val="100000"/>
              <a:buFontTx/>
              <a:buNone/>
              <a:defRPr sz="2800" b="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Subtitle</a:t>
            </a:r>
          </a:p>
        </p:txBody>
      </p:sp>
      <p:sp>
        <p:nvSpPr>
          <p:cNvPr id="2" name="Title 1"/>
          <p:cNvSpPr>
            <a:spLocks noGrp="1"/>
          </p:cNvSpPr>
          <p:nvPr>
            <p:ph type="title" hasCustomPrompt="1"/>
          </p:nvPr>
        </p:nvSpPr>
        <p:spPr>
          <a:xfrm>
            <a:off x="263525" y="1304928"/>
            <a:ext cx="7848600" cy="2115301"/>
          </a:xfrm>
        </p:spPr>
        <p:txBody>
          <a:bodyPr anchor="b">
            <a:normAutofit/>
          </a:bodyPr>
          <a:lstStyle>
            <a:lvl1pPr>
              <a:lnSpc>
                <a:spcPct val="100000"/>
              </a:lnSpc>
              <a:defRPr sz="3200" spc="-80" baseline="0">
                <a:solidFill>
                  <a:srgbClr val="ED3293"/>
                </a:solidFill>
                <a:latin typeface="+mj-lt"/>
              </a:defRPr>
            </a:lvl1pPr>
          </a:lstStyle>
          <a:p>
            <a:r>
              <a:rPr lang="en-US" dirty="0"/>
              <a:t>+Section Header White</a:t>
            </a:r>
            <a:endParaRPr lang="en-GB" dirty="0"/>
          </a:p>
        </p:txBody>
      </p:sp>
    </p:spTree>
    <p:extLst>
      <p:ext uri="{BB962C8B-B14F-4D97-AF65-F5344CB8AC3E}">
        <p14:creationId xmlns:p14="http://schemas.microsoft.com/office/powerpoint/2010/main" val="2620703479"/>
      </p:ext>
    </p:extLst>
  </p:cSld>
  <p:clrMapOvr>
    <a:overrideClrMapping bg1="lt1" tx1="dk1" bg2="lt2" tx2="dk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 CHARTING Layouts →">
    <p:bg>
      <p:bgPr>
        <a:pattFill prst="wdUpDiag">
          <a:fgClr>
            <a:schemeClr val="accent1"/>
          </a:fgClr>
          <a:bgClr>
            <a:schemeClr val="accent2"/>
          </a:bgClr>
        </a:pattFill>
        <a:effectLst/>
      </p:bgPr>
    </p:bg>
    <p:spTree>
      <p:nvGrpSpPr>
        <p:cNvPr id="1" name=""/>
        <p:cNvGrpSpPr/>
        <p:nvPr/>
      </p:nvGrpSpPr>
      <p:grpSpPr>
        <a:xfrm>
          <a:off x="0" y="0"/>
          <a:ext cx="0" cy="0"/>
          <a:chOff x="0" y="0"/>
          <a:chExt cx="0" cy="0"/>
        </a:xfrm>
      </p:grpSpPr>
      <p:sp>
        <p:nvSpPr>
          <p:cNvPr id="7" name="Quad Arrow Callout 6"/>
          <p:cNvSpPr/>
          <p:nvPr/>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Charting</a:t>
            </a:r>
            <a:r>
              <a:rPr lang="en-GB" sz="6600" b="1" baseline="0" dirty="0">
                <a:solidFill>
                  <a:schemeClr val="bg1"/>
                </a:solidFill>
              </a:rPr>
              <a:t> Layouts</a:t>
            </a:r>
            <a:endParaRPr lang="en-GB" sz="6600" b="1" dirty="0">
              <a:solidFill>
                <a:schemeClr val="bg1"/>
              </a:solidFill>
            </a:endParaRPr>
          </a:p>
        </p:txBody>
      </p:sp>
      <p:sp>
        <p:nvSpPr>
          <p:cNvPr id="3" name="Quad Arrow Callout 6">
            <a:extLst>
              <a:ext uri="{FF2B5EF4-FFF2-40B4-BE49-F238E27FC236}">
                <a16:creationId xmlns:a16="http://schemas.microsoft.com/office/drawing/2014/main" id="{770716B6-199D-4F79-AE52-C381D558F098}"/>
              </a:ext>
            </a:extLst>
          </p:cNvPr>
          <p:cNvSpPr/>
          <p:nvPr/>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Charting</a:t>
            </a:r>
            <a:r>
              <a:rPr lang="en-GB" sz="6600" b="1" baseline="0" dirty="0">
                <a:solidFill>
                  <a:schemeClr val="bg1"/>
                </a:solidFill>
              </a:rPr>
              <a:t> Layouts</a:t>
            </a:r>
            <a:endParaRPr lang="en-GB" sz="6600" b="1" dirty="0">
              <a:solidFill>
                <a:schemeClr val="bg1"/>
              </a:solidFill>
            </a:endParaRPr>
          </a:p>
        </p:txBody>
      </p:sp>
      <p:sp>
        <p:nvSpPr>
          <p:cNvPr id="4" name="Quad Arrow Callout 6">
            <a:extLst>
              <a:ext uri="{FF2B5EF4-FFF2-40B4-BE49-F238E27FC236}">
                <a16:creationId xmlns:a16="http://schemas.microsoft.com/office/drawing/2014/main" id="{BC9EE0A3-5AB7-427A-93E1-2B8EDAF8DDA6}"/>
              </a:ext>
            </a:extLst>
          </p:cNvPr>
          <p:cNvSpPr/>
          <p:nvPr/>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Charting</a:t>
            </a:r>
            <a:r>
              <a:rPr lang="en-GB" sz="6600" b="1" baseline="0" dirty="0">
                <a:solidFill>
                  <a:schemeClr val="bg1"/>
                </a:solidFill>
              </a:rPr>
              <a:t> Layouts</a:t>
            </a:r>
            <a:endParaRPr lang="en-GB" sz="6600" b="1" dirty="0">
              <a:solidFill>
                <a:schemeClr val="bg1"/>
              </a:solidFill>
            </a:endParaRPr>
          </a:p>
        </p:txBody>
      </p:sp>
      <p:sp>
        <p:nvSpPr>
          <p:cNvPr id="5" name="Quad Arrow Callout 6">
            <a:extLst>
              <a:ext uri="{FF2B5EF4-FFF2-40B4-BE49-F238E27FC236}">
                <a16:creationId xmlns:a16="http://schemas.microsoft.com/office/drawing/2014/main" id="{6D8FC178-7AB8-4E09-89F7-3F690F376A01}"/>
              </a:ext>
            </a:extLst>
          </p:cNvPr>
          <p:cNvSpPr/>
          <p:nvPr userDrawn="1"/>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Charting</a:t>
            </a:r>
            <a:r>
              <a:rPr lang="en-GB" sz="6600" b="1" baseline="0" dirty="0">
                <a:solidFill>
                  <a:schemeClr val="bg1"/>
                </a:solidFill>
              </a:rPr>
              <a:t> Layouts</a:t>
            </a:r>
            <a:endParaRPr lang="en-GB" sz="6600" b="1" dirty="0">
              <a:solidFill>
                <a:schemeClr val="bg1"/>
              </a:solidFill>
            </a:endParaRPr>
          </a:p>
        </p:txBody>
      </p:sp>
    </p:spTree>
    <p:extLst>
      <p:ext uri="{BB962C8B-B14F-4D97-AF65-F5344CB8AC3E}">
        <p14:creationId xmlns:p14="http://schemas.microsoft.com/office/powerpoint/2010/main" val="284786926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89447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75D78-D09C-44B5-8D8B-5CD472C2E045}"/>
              </a:ext>
            </a:extLst>
          </p:cNvPr>
          <p:cNvSpPr>
            <a:spLocks noGrp="1"/>
          </p:cNvSpPr>
          <p:nvPr>
            <p:ph type="title" hasCustomPrompt="1"/>
          </p:nvPr>
        </p:nvSpPr>
        <p:spPr/>
        <p:txBody>
          <a:bodyPr/>
          <a:lstStyle>
            <a:lvl1pPr>
              <a:defRPr/>
            </a:lvl1pPr>
          </a:lstStyle>
          <a:p>
            <a:r>
              <a:rPr lang="en-US" dirty="0"/>
              <a:t>*Title only layout</a:t>
            </a:r>
            <a:endParaRPr lang="en-GB" dirty="0"/>
          </a:p>
        </p:txBody>
      </p:sp>
    </p:spTree>
    <p:extLst>
      <p:ext uri="{BB962C8B-B14F-4D97-AF65-F5344CB8AC3E}">
        <p14:creationId xmlns:p14="http://schemas.microsoft.com/office/powerpoint/2010/main" val="1671343973"/>
      </p:ext>
    </p:extLst>
  </p:cSld>
  <p:clrMapOvr>
    <a:masterClrMapping/>
  </p:clrMapOvr>
  <p:transition>
    <p:fade/>
  </p:transition>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1 Logo &amp; Hero Text Slide">
    <p:spTree>
      <p:nvGrpSpPr>
        <p:cNvPr id="1" name=""/>
        <p:cNvGrpSpPr/>
        <p:nvPr/>
      </p:nvGrpSpPr>
      <p:grpSpPr>
        <a:xfrm>
          <a:off x="0" y="0"/>
          <a:ext cx="0" cy="0"/>
          <a:chOff x="0" y="0"/>
          <a:chExt cx="0" cy="0"/>
        </a:xfrm>
      </p:grpSpPr>
      <p:sp>
        <p:nvSpPr>
          <p:cNvPr id="16" name="Brand &amp; Ad Name Placeholder">
            <a:extLst>
              <a:ext uri="{FF2B5EF4-FFF2-40B4-BE49-F238E27FC236}">
                <a16:creationId xmlns:a16="http://schemas.microsoft.com/office/drawing/2014/main" id="{354BB646-9334-4089-A413-933FEB6E5DA7}"/>
              </a:ext>
            </a:extLst>
          </p:cNvPr>
          <p:cNvSpPr>
            <a:spLocks noGrp="1"/>
          </p:cNvSpPr>
          <p:nvPr>
            <p:ph type="body" sz="quarter" idx="13" hasCustomPrompt="1"/>
          </p:nvPr>
        </p:nvSpPr>
        <p:spPr>
          <a:xfrm>
            <a:off x="7284719" y="6394295"/>
            <a:ext cx="3960000" cy="216000"/>
          </a:xfrm>
        </p:spPr>
        <p:txBody>
          <a:bodyPr wrap="none" rIns="72000" anchor="ctr" anchorCtr="0"/>
          <a:lstStyle>
            <a:lvl1pPr algn="r">
              <a:spcBef>
                <a:spcPts val="0"/>
              </a:spcBef>
              <a:defRPr sz="1400" spc="-50" baseline="0">
                <a:latin typeface="+mj-lt"/>
              </a:defRPr>
            </a:lvl1pPr>
          </a:lstStyle>
          <a:p>
            <a:pPr lvl="0"/>
            <a:r>
              <a:rPr lang="en-GB" dirty="0"/>
              <a:t>Enter brand &amp; ‘ad name’ here</a:t>
            </a:r>
          </a:p>
        </p:txBody>
      </p:sp>
      <p:sp>
        <p:nvSpPr>
          <p:cNvPr id="4" name="Six word story Placeholder">
            <a:extLst>
              <a:ext uri="{FF2B5EF4-FFF2-40B4-BE49-F238E27FC236}">
                <a16:creationId xmlns:a16="http://schemas.microsoft.com/office/drawing/2014/main" id="{4C153EA7-2FFD-489A-9DC1-C0E80B52E54A}"/>
              </a:ext>
            </a:extLst>
          </p:cNvPr>
          <p:cNvSpPr>
            <a:spLocks noGrp="1"/>
          </p:cNvSpPr>
          <p:nvPr>
            <p:ph type="body" sz="quarter" idx="14" hasCustomPrompt="1"/>
          </p:nvPr>
        </p:nvSpPr>
        <p:spPr>
          <a:xfrm>
            <a:off x="7284719" y="6176819"/>
            <a:ext cx="3960000" cy="216000"/>
          </a:xfrm>
        </p:spPr>
        <p:txBody>
          <a:bodyPr wrap="none" rIns="72000" anchor="ctr" anchorCtr="0"/>
          <a:lstStyle>
            <a:lvl1pPr algn="r">
              <a:spcBef>
                <a:spcPts val="0"/>
              </a:spcBef>
              <a:defRPr sz="1400" cap="none" spc="0" baseline="0">
                <a:latin typeface="+mn-lt"/>
              </a:defRPr>
            </a:lvl1pPr>
          </a:lstStyle>
          <a:p>
            <a:pPr lvl="0"/>
            <a:r>
              <a:rPr lang="en-US" dirty="0"/>
              <a:t>Enter a six word story here</a:t>
            </a:r>
            <a:endParaRPr lang="en-GB" dirty="0"/>
          </a:p>
        </p:txBody>
      </p:sp>
      <p:sp>
        <p:nvSpPr>
          <p:cNvPr id="10" name="Star Score">
            <a:extLst>
              <a:ext uri="{FF2B5EF4-FFF2-40B4-BE49-F238E27FC236}">
                <a16:creationId xmlns:a16="http://schemas.microsoft.com/office/drawing/2014/main" id="{9C5B28D6-F3D2-4AF3-BC24-D94C76725876}"/>
              </a:ext>
            </a:extLst>
          </p:cNvPr>
          <p:cNvSpPr>
            <a:spLocks noGrp="1"/>
          </p:cNvSpPr>
          <p:nvPr>
            <p:ph type="body" sz="quarter" idx="12" hasCustomPrompt="1"/>
          </p:nvPr>
        </p:nvSpPr>
        <p:spPr bwMode="black">
          <a:xfrm>
            <a:off x="11329354" y="5990275"/>
            <a:ext cx="688975" cy="688975"/>
          </a:xfrm>
          <a:prstGeom prst="star5">
            <a:avLst>
              <a:gd name="adj" fmla="val 22224"/>
              <a:gd name="hf" fmla="val 105146"/>
              <a:gd name="vf" fmla="val 110557"/>
            </a:avLst>
          </a:prstGeom>
          <a:solidFill>
            <a:srgbClr val="969696"/>
          </a:solidFill>
          <a:ln>
            <a:noFill/>
          </a:ln>
        </p:spPr>
        <p:txBody>
          <a:bodyPr wrap="none" lIns="0" tIns="0" rIns="36000" bIns="36000" anchor="ctr" anchorCtr="0"/>
          <a:lstStyle>
            <a:lvl1pPr marL="0" indent="0" algn="ctr">
              <a:buFont typeface="Arial" panose="020B0604020202020204" pitchFamily="34" charset="0"/>
              <a:buNone/>
              <a:defRPr sz="1400" spc="-100" baseline="0">
                <a:solidFill>
                  <a:srgbClr val="FFFFFF"/>
                </a:solidFill>
                <a:latin typeface="+mj-lt"/>
              </a:defRPr>
            </a:lvl1pPr>
          </a:lstStyle>
          <a:p>
            <a:pPr lvl="0"/>
            <a:r>
              <a:rPr lang="en-US" dirty="0"/>
              <a:t>#.#</a:t>
            </a:r>
            <a:endParaRPr lang="en-GB" dirty="0"/>
          </a:p>
        </p:txBody>
      </p:sp>
      <p:sp>
        <p:nvSpPr>
          <p:cNvPr id="3" name="'1' Logo">
            <a:extLst>
              <a:ext uri="{FF2B5EF4-FFF2-40B4-BE49-F238E27FC236}">
                <a16:creationId xmlns:a16="http://schemas.microsoft.com/office/drawing/2014/main" id="{F1C30701-9792-4528-AE1B-9511F5A2D5CB}"/>
              </a:ext>
            </a:extLst>
          </p:cNvPr>
          <p:cNvSpPr>
            <a:spLocks noGrp="1"/>
          </p:cNvSpPr>
          <p:nvPr>
            <p:ph type="body" sz="quarter" idx="11" hasCustomPrompt="1"/>
          </p:nvPr>
        </p:nvSpPr>
        <p:spPr bwMode="invGray">
          <a:xfrm>
            <a:off x="4816800" y="638999"/>
            <a:ext cx="2210400" cy="5580000"/>
          </a:xfrm>
          <a:blipFill>
            <a:blip r:embed="rId2">
              <a:extLst>
                <a:ext uri="{96DAC541-7B7A-43D3-8B79-37D633B846F1}">
                  <asvg:svgBlip xmlns:asvg="http://schemas.microsoft.com/office/drawing/2016/SVG/main" r:embed="rId3"/>
                </a:ext>
              </a:extLst>
            </a:blip>
            <a:stretch>
              <a:fillRect/>
            </a:stretch>
          </a:blipFill>
        </p:spPr>
        <p:txBody>
          <a:bodyPr lIns="0" tIns="216000" rIns="144000" bIns="0" anchor="t" anchorCtr="0"/>
          <a:lstStyle>
            <a:lvl1pPr algn="ctr">
              <a:spcBef>
                <a:spcPts val="0"/>
              </a:spcBef>
              <a:defRPr sz="1500">
                <a:solidFill>
                  <a:srgbClr val="FFFF00"/>
                </a:solidFill>
              </a:defRPr>
            </a:lvl1pPr>
          </a:lstStyle>
          <a:p>
            <a:pPr lvl="0"/>
            <a:r>
              <a:rPr lang="en-US" dirty="0"/>
              <a:t>Press </a:t>
            </a:r>
            <a:r>
              <a:rPr lang="en-GB" noProof="0" dirty="0"/>
              <a:t>‘Enter’ </a:t>
            </a:r>
            <a:r>
              <a:rPr lang="en-US" dirty="0"/>
              <a:t>within this placeholder : this adds a ‘character’ and removes the dotted outline to leave just the 1 symbol in place</a:t>
            </a:r>
            <a:endParaRPr lang="en-GB" dirty="0"/>
          </a:p>
        </p:txBody>
      </p:sp>
      <p:sp>
        <p:nvSpPr>
          <p:cNvPr id="2" name="HERO Title Placeholder">
            <a:extLst>
              <a:ext uri="{FF2B5EF4-FFF2-40B4-BE49-F238E27FC236}">
                <a16:creationId xmlns:a16="http://schemas.microsoft.com/office/drawing/2014/main" id="{02D79CBE-6A68-41D1-8268-F71AD925938A}"/>
              </a:ext>
            </a:extLst>
          </p:cNvPr>
          <p:cNvSpPr>
            <a:spLocks noGrp="1"/>
          </p:cNvSpPr>
          <p:nvPr>
            <p:ph type="title" hasCustomPrompt="1"/>
          </p:nvPr>
        </p:nvSpPr>
        <p:spPr>
          <a:xfrm>
            <a:off x="1596570" y="2463799"/>
            <a:ext cx="8998859" cy="1930400"/>
          </a:xfrm>
        </p:spPr>
        <p:txBody>
          <a:bodyPr lIns="36000" tIns="72000" rIns="36000" bIns="72000" anchor="ctr">
            <a:noAutofit/>
          </a:bodyPr>
          <a:lstStyle>
            <a:lvl1pPr algn="ctr">
              <a:lnSpc>
                <a:spcPct val="100000"/>
              </a:lnSpc>
              <a:defRPr sz="4000" spc="-80" baseline="0">
                <a:solidFill>
                  <a:schemeClr val="tx1"/>
                </a:solidFill>
                <a:latin typeface="+mj-lt"/>
              </a:defRPr>
            </a:lvl1pPr>
          </a:lstStyle>
          <a:p>
            <a:pPr lvl="0"/>
            <a:r>
              <a:rPr lang="en-US" dirty="0"/>
              <a:t>Enter hero headline here</a:t>
            </a:r>
            <a:endParaRPr lang="en-GB" dirty="0"/>
          </a:p>
        </p:txBody>
      </p:sp>
      <p:sp>
        <p:nvSpPr>
          <p:cNvPr id="6" name="BG Pic Placeholder"/>
          <p:cNvSpPr>
            <a:spLocks noGrp="1"/>
          </p:cNvSpPr>
          <p:nvPr>
            <p:ph type="pic" sz="quarter" idx="10" hasCustomPrompt="1"/>
          </p:nvPr>
        </p:nvSpPr>
        <p:spPr bwMode="ltGray">
          <a:xfrm>
            <a:off x="0" y="2"/>
            <a:ext cx="12192000" cy="6857999"/>
          </a:xfrm>
        </p:spPr>
        <p:txBody>
          <a:bodyPr lIns="360000" tIns="360000" rIns="360000" bIns="360000" anchor="ctr">
            <a:noAutofit/>
          </a:bodyPr>
          <a:lstStyle>
            <a:lvl1pPr marL="0" indent="0" algn="l">
              <a:spcBef>
                <a:spcPts val="0"/>
              </a:spcBef>
              <a:buNone/>
              <a:defRPr sz="1200" b="0" baseline="0">
                <a:solidFill>
                  <a:srgbClr val="FFFF00"/>
                </a:solidFill>
                <a:sym typeface="Wingdings" panose="05000000000000000000" pitchFamily="2" charset="2"/>
              </a:defRPr>
            </a:lvl1pPr>
          </a:lstStyle>
          <a:p>
            <a:r>
              <a:rPr lang="en-GB" noProof="0" dirty="0"/>
              <a:t>Either click centre icon </a:t>
            </a:r>
            <a:br>
              <a:rPr lang="en-GB" noProof="0" dirty="0"/>
            </a:br>
            <a:r>
              <a:rPr lang="en-GB" noProof="0" dirty="0"/>
              <a:t>to add image from file or URL</a:t>
            </a:r>
            <a:br>
              <a:rPr lang="en-GB" noProof="0" dirty="0"/>
            </a:br>
            <a:br>
              <a:rPr lang="en-GB" noProof="0" dirty="0"/>
            </a:br>
            <a:r>
              <a:rPr lang="en-GB" noProof="0" dirty="0"/>
              <a:t>Or simply click the placeholder itself </a:t>
            </a:r>
            <a:br>
              <a:rPr lang="en-GB" noProof="0" dirty="0"/>
            </a:br>
            <a:r>
              <a:rPr lang="en-GB" noProof="0" dirty="0"/>
              <a:t>and paste image from clipboard</a:t>
            </a:r>
            <a:br>
              <a:rPr lang="en-GB" noProof="0" dirty="0"/>
            </a:br>
            <a:br>
              <a:rPr lang="en-GB" noProof="0" dirty="0"/>
            </a:br>
            <a:r>
              <a:rPr lang="en-GB" noProof="0" dirty="0"/>
              <a:t>Then right click, ‘Send to Back’</a:t>
            </a:r>
          </a:p>
        </p:txBody>
      </p:sp>
    </p:spTree>
    <p:extLst>
      <p:ext uri="{BB962C8B-B14F-4D97-AF65-F5344CB8AC3E}">
        <p14:creationId xmlns:p14="http://schemas.microsoft.com/office/powerpoint/2010/main" val="3737501797"/>
      </p:ext>
    </p:extLst>
  </p:cSld>
  <p:clrMapOvr>
    <a:overrideClrMapping bg1="dk1" tx1="lt1" bg2="dk2" tx2="lt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mp; Subtitle Only">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263524" y="1382514"/>
            <a:ext cx="11664951" cy="246221"/>
          </a:xfrm>
        </p:spPr>
        <p:txBody>
          <a:bodyPr wrap="square" lIns="144000" tIns="0" rIns="144000" bIns="0">
            <a:spAutoFit/>
          </a:bodyPr>
          <a:lstStyle>
            <a:lvl1pPr marL="0" indent="0">
              <a:spcBef>
                <a:spcPts val="0"/>
              </a:spcBef>
              <a:spcAft>
                <a:spcPts val="0"/>
              </a:spcAft>
              <a:buSzPct val="100000"/>
              <a:buFontTx/>
              <a:buNone/>
              <a:defRPr sz="1600">
                <a:solidFill>
                  <a:schemeClr val="tx2"/>
                </a:solidFill>
                <a:latin typeface="+mn-lt"/>
              </a:defRPr>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GB" dirty="0"/>
              <a:t>[click here to add slide title or subtitle]</a:t>
            </a:r>
          </a:p>
        </p:txBody>
      </p:sp>
      <p:sp>
        <p:nvSpPr>
          <p:cNvPr id="2" name="Title 1">
            <a:extLst>
              <a:ext uri="{FF2B5EF4-FFF2-40B4-BE49-F238E27FC236}">
                <a16:creationId xmlns:a16="http://schemas.microsoft.com/office/drawing/2014/main" id="{055C4025-EE3E-4823-BB1B-251E0D34794D}"/>
              </a:ext>
            </a:extLst>
          </p:cNvPr>
          <p:cNvSpPr>
            <a:spLocks noGrp="1"/>
          </p:cNvSpPr>
          <p:nvPr>
            <p:ph type="title" hasCustomPrompt="1"/>
          </p:nvPr>
        </p:nvSpPr>
        <p:spPr/>
        <p:txBody>
          <a:bodyPr/>
          <a:lstStyle>
            <a:lvl1pPr>
              <a:defRPr/>
            </a:lvl1pPr>
          </a:lstStyle>
          <a:p>
            <a:r>
              <a:rPr lang="en-GB" dirty="0"/>
              <a:t>+Title &amp; subtitle only layout</a:t>
            </a:r>
          </a:p>
        </p:txBody>
      </p:sp>
    </p:spTree>
    <p:extLst>
      <p:ext uri="{BB962C8B-B14F-4D97-AF65-F5344CB8AC3E}">
        <p14:creationId xmlns:p14="http://schemas.microsoft.com/office/powerpoint/2010/main" val="1162423692"/>
      </p:ext>
    </p:extLst>
  </p:cSld>
  <p:clrMapOvr>
    <a:masterClrMapping/>
  </p:clrMapOvr>
  <p:transition>
    <p:fade/>
  </p:transition>
  <p:extLst>
    <p:ext uri="{DCECCB84-F9BA-43D5-87BE-67443E8EF086}">
      <p15:sldGuideLst xmlns:p15="http://schemas.microsoft.com/office/powerpoint/2012/main">
        <p15:guide id="1" orient="horz" pos="867">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Subtitle, Question &amp; Base Size/Footnote">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63525" y="6129338"/>
            <a:ext cx="8556474" cy="324000"/>
          </a:xfrm>
          <a:prstGeom prst="rect">
            <a:avLst/>
          </a:prstGeom>
        </p:spPr>
        <p:txBody>
          <a:bodyPr lIns="144000" tIns="72000" rIns="72000" bIns="72000" anchor="b" anchorCtr="0">
            <a:noAutofit/>
          </a:bodyPr>
          <a:lstStyle>
            <a:lvl1pPr marL="0" indent="0">
              <a:lnSpc>
                <a:spcPct val="80000"/>
              </a:lnSpc>
              <a:spcBef>
                <a:spcPts val="0"/>
              </a:spcBef>
              <a:spcAft>
                <a:spcPts val="0"/>
              </a:spcAft>
              <a:buSzPct val="100000"/>
              <a:buFontTx/>
              <a:buNone/>
              <a:defRPr sz="1000" b="0" i="0" baseline="0">
                <a:solidFill>
                  <a:schemeClr val="tx1"/>
                </a:solidFill>
                <a:latin typeface="+mn-lt"/>
              </a:defRPr>
            </a:lvl1pPr>
          </a:lstStyle>
          <a:p>
            <a:r>
              <a:rPr lang="en-GB" dirty="0"/>
              <a:t>Placeholder for questionnaire questions</a:t>
            </a:r>
          </a:p>
        </p:txBody>
      </p:sp>
      <p:sp>
        <p:nvSpPr>
          <p:cNvPr id="5" name="Text Placeholder 4"/>
          <p:cNvSpPr>
            <a:spLocks noGrp="1"/>
          </p:cNvSpPr>
          <p:nvPr>
            <p:ph type="body" sz="quarter" idx="14" hasCustomPrompt="1"/>
          </p:nvPr>
        </p:nvSpPr>
        <p:spPr>
          <a:xfrm>
            <a:off x="8963999" y="6129338"/>
            <a:ext cx="2964475" cy="324000"/>
          </a:xfrm>
          <a:prstGeom prst="rect">
            <a:avLst/>
          </a:prstGeom>
        </p:spPr>
        <p:txBody>
          <a:bodyPr lIns="72000" tIns="72000" rIns="180000" bIns="72000" anchor="b">
            <a:noAutofit/>
          </a:bodyPr>
          <a:lstStyle>
            <a:lvl1pPr marL="0" indent="0" algn="r">
              <a:lnSpc>
                <a:spcPct val="80000"/>
              </a:lnSpc>
              <a:spcBef>
                <a:spcPts val="0"/>
              </a:spcBef>
              <a:spcAft>
                <a:spcPts val="0"/>
              </a:spcAft>
              <a:buSzPct val="100000"/>
              <a:buFontTx/>
              <a:buNone/>
              <a:defRPr sz="1000" baseline="0">
                <a:solidFill>
                  <a:schemeClr val="tx2"/>
                </a:solidFill>
                <a:latin typeface="+mn-lt"/>
              </a:defRPr>
            </a:lvl1pPr>
          </a:lstStyle>
          <a:p>
            <a:pPr lvl="0"/>
            <a:r>
              <a:rPr lang="en-US" dirty="0"/>
              <a:t>Base Size or Footnote</a:t>
            </a:r>
            <a:endParaRPr lang="en-GB" dirty="0"/>
          </a:p>
        </p:txBody>
      </p:sp>
      <p:sp>
        <p:nvSpPr>
          <p:cNvPr id="6" name="Text Placeholder 3"/>
          <p:cNvSpPr>
            <a:spLocks noGrp="1"/>
          </p:cNvSpPr>
          <p:nvPr>
            <p:ph type="body" sz="half" idx="2" hasCustomPrompt="1"/>
          </p:nvPr>
        </p:nvSpPr>
        <p:spPr>
          <a:xfrm>
            <a:off x="263524" y="1382514"/>
            <a:ext cx="11664951" cy="246221"/>
          </a:xfrm>
        </p:spPr>
        <p:txBody>
          <a:bodyPr lIns="144000" tIns="0" rIns="144000" bIns="0">
            <a:noAutofit/>
          </a:bodyPr>
          <a:lstStyle>
            <a:lvl1pPr marL="0" indent="0">
              <a:spcBef>
                <a:spcPts val="0"/>
              </a:spcBef>
              <a:spcAft>
                <a:spcPts val="0"/>
              </a:spcAft>
              <a:buSzPct val="100000"/>
              <a:buFontTx/>
              <a:buNone/>
              <a:defRPr sz="1600">
                <a:solidFill>
                  <a:schemeClr val="tx2"/>
                </a:solidFill>
                <a:latin typeface="+mn-lt"/>
              </a:defRPr>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GB" dirty="0"/>
              <a:t>[click here to add slide title or subtitle]</a:t>
            </a:r>
          </a:p>
        </p:txBody>
      </p:sp>
      <p:sp>
        <p:nvSpPr>
          <p:cNvPr id="3" name="Title 2">
            <a:extLst>
              <a:ext uri="{FF2B5EF4-FFF2-40B4-BE49-F238E27FC236}">
                <a16:creationId xmlns:a16="http://schemas.microsoft.com/office/drawing/2014/main" id="{D3BF79D6-5857-4C38-9A08-43272BD08F1C}"/>
              </a:ext>
            </a:extLst>
          </p:cNvPr>
          <p:cNvSpPr>
            <a:spLocks noGrp="1"/>
          </p:cNvSpPr>
          <p:nvPr>
            <p:ph type="title" hasCustomPrompt="1"/>
          </p:nvPr>
        </p:nvSpPr>
        <p:spPr/>
        <p:txBody>
          <a:bodyPr/>
          <a:lstStyle/>
          <a:p>
            <a:r>
              <a:rPr lang="en-GB" dirty="0"/>
              <a:t>+Title, subtitle, question &amp; base size/footnote layout</a:t>
            </a:r>
          </a:p>
        </p:txBody>
      </p:sp>
    </p:spTree>
    <p:extLst>
      <p:ext uri="{BB962C8B-B14F-4D97-AF65-F5344CB8AC3E}">
        <p14:creationId xmlns:p14="http://schemas.microsoft.com/office/powerpoint/2010/main" val="1156808624"/>
      </p:ext>
    </p:extLst>
  </p:cSld>
  <p:clrMapOvr>
    <a:masterClrMapping/>
  </p:clrMapOvr>
  <p:transition>
    <p:fade/>
  </p:transition>
  <p:extLst>
    <p:ext uri="{DCECCB84-F9BA-43D5-87BE-67443E8EF086}">
      <p15:sldGuideLst xmlns:p15="http://schemas.microsoft.com/office/powerpoint/2012/main">
        <p15:guide id="1" orient="horz" pos="3861">
          <p15:clr>
            <a:srgbClr val="FBAE40"/>
          </p15:clr>
        </p15:guide>
        <p15:guide id="2" orient="horz" pos="867">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1 CHART | Title | Subtitle | Qu | Base">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63525" y="6129338"/>
            <a:ext cx="8556474" cy="324000"/>
          </a:xfrm>
          <a:prstGeom prst="rect">
            <a:avLst/>
          </a:prstGeom>
        </p:spPr>
        <p:txBody>
          <a:bodyPr lIns="144000" tIns="72000" rIns="72000" bIns="72000" anchor="b" anchorCtr="0">
            <a:noAutofit/>
          </a:bodyPr>
          <a:lstStyle>
            <a:lvl1pPr marL="0" indent="0">
              <a:lnSpc>
                <a:spcPct val="80000"/>
              </a:lnSpc>
              <a:spcBef>
                <a:spcPts val="0"/>
              </a:spcBef>
              <a:spcAft>
                <a:spcPts val="0"/>
              </a:spcAft>
              <a:buSzPct val="100000"/>
              <a:buFontTx/>
              <a:buNone/>
              <a:defRPr sz="1000" b="0" i="0" baseline="0">
                <a:solidFill>
                  <a:schemeClr val="tx1"/>
                </a:solidFill>
                <a:latin typeface="+mn-lt"/>
              </a:defRPr>
            </a:lvl1pPr>
          </a:lstStyle>
          <a:p>
            <a:r>
              <a:rPr lang="en-GB" dirty="0"/>
              <a:t>Placeholder for questionnaire questions</a:t>
            </a:r>
          </a:p>
        </p:txBody>
      </p:sp>
      <p:sp>
        <p:nvSpPr>
          <p:cNvPr id="8" name="Text Placeholder 4"/>
          <p:cNvSpPr>
            <a:spLocks noGrp="1"/>
          </p:cNvSpPr>
          <p:nvPr>
            <p:ph type="body" sz="quarter" idx="14" hasCustomPrompt="1"/>
          </p:nvPr>
        </p:nvSpPr>
        <p:spPr>
          <a:xfrm>
            <a:off x="8963999" y="6129338"/>
            <a:ext cx="2964475" cy="324000"/>
          </a:xfrm>
          <a:prstGeom prst="rect">
            <a:avLst/>
          </a:prstGeom>
        </p:spPr>
        <p:txBody>
          <a:bodyPr lIns="72000" tIns="72000" rIns="180000" bIns="72000" anchor="b">
            <a:noAutofit/>
          </a:bodyPr>
          <a:lstStyle>
            <a:lvl1pPr marL="0" indent="0" algn="r">
              <a:lnSpc>
                <a:spcPct val="80000"/>
              </a:lnSpc>
              <a:spcBef>
                <a:spcPts val="0"/>
              </a:spcBef>
              <a:spcAft>
                <a:spcPts val="0"/>
              </a:spcAft>
              <a:buSzPct val="100000"/>
              <a:buFontTx/>
              <a:buNone/>
              <a:defRPr sz="1000" baseline="0">
                <a:solidFill>
                  <a:schemeClr val="tx2"/>
                </a:solidFill>
                <a:latin typeface="+mn-lt"/>
              </a:defRPr>
            </a:lvl1pPr>
          </a:lstStyle>
          <a:p>
            <a:pPr lvl="0"/>
            <a:r>
              <a:rPr lang="en-US" dirty="0"/>
              <a:t>Base Size or Footnote</a:t>
            </a:r>
            <a:endParaRPr lang="en-GB" dirty="0"/>
          </a:p>
        </p:txBody>
      </p:sp>
      <p:sp>
        <p:nvSpPr>
          <p:cNvPr id="9" name="Text Placeholder 3"/>
          <p:cNvSpPr>
            <a:spLocks noGrp="1"/>
          </p:cNvSpPr>
          <p:nvPr>
            <p:ph type="body" sz="half" idx="2" hasCustomPrompt="1"/>
          </p:nvPr>
        </p:nvSpPr>
        <p:spPr>
          <a:xfrm>
            <a:off x="263525" y="1382514"/>
            <a:ext cx="11664950" cy="246221"/>
          </a:xfrm>
        </p:spPr>
        <p:txBody>
          <a:bodyPr wrap="square" lIns="144000" tIns="0" rIns="144000" bIns="0">
            <a:spAutoFit/>
          </a:bodyPr>
          <a:lstStyle>
            <a:lvl1pPr marL="0" indent="0">
              <a:spcBef>
                <a:spcPts val="0"/>
              </a:spcBef>
              <a:spcAft>
                <a:spcPts val="0"/>
              </a:spcAft>
              <a:buSzPct val="100000"/>
              <a:buFontTx/>
              <a:buNone/>
              <a:defRPr sz="1600">
                <a:solidFill>
                  <a:schemeClr val="tx2"/>
                </a:solidFill>
                <a:latin typeface="+mn-lt"/>
              </a:defRPr>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GB" dirty="0"/>
              <a:t>[click here to add slide title or subtitle]</a:t>
            </a:r>
          </a:p>
        </p:txBody>
      </p:sp>
      <p:sp>
        <p:nvSpPr>
          <p:cNvPr id="14" name="Content Placeholder 13"/>
          <p:cNvSpPr>
            <a:spLocks noGrp="1"/>
          </p:cNvSpPr>
          <p:nvPr>
            <p:ph sz="quarter" idx="16" hasCustomPrompt="1"/>
          </p:nvPr>
        </p:nvSpPr>
        <p:spPr>
          <a:xfrm>
            <a:off x="263525" y="1843620"/>
            <a:ext cx="11664000" cy="4104000"/>
          </a:xfrm>
        </p:spPr>
        <p:txBody>
          <a:bodyPr/>
          <a:lstStyle>
            <a:lvl1pPr marL="85725" indent="-85725">
              <a:buSzPct val="100000"/>
              <a:buFont typeface="Calibri" panose="020F0502020204030204" pitchFamily="34" charset="0"/>
              <a:buChar char=" "/>
              <a:defRPr/>
            </a:lvl1pPr>
          </a:lstStyle>
          <a:p>
            <a:pPr lvl="0"/>
            <a:r>
              <a:rPr lang="en-GB" dirty="0"/>
              <a:t>CHART ONLY | Do not use a full width placeholder for TEXT slides. This full width layout is for CHART only. If making a text slide, use either 2 or 3 content layout to ‘chunk’ your text content</a:t>
            </a:r>
          </a:p>
        </p:txBody>
      </p:sp>
      <p:sp>
        <p:nvSpPr>
          <p:cNvPr id="2" name="Title 1">
            <a:extLst>
              <a:ext uri="{FF2B5EF4-FFF2-40B4-BE49-F238E27FC236}">
                <a16:creationId xmlns:a16="http://schemas.microsoft.com/office/drawing/2014/main" id="{0753F09E-8881-4B60-AC24-753ACC8F4393}"/>
              </a:ext>
            </a:extLst>
          </p:cNvPr>
          <p:cNvSpPr>
            <a:spLocks noGrp="1"/>
          </p:cNvSpPr>
          <p:nvPr>
            <p:ph type="title" hasCustomPrompt="1"/>
          </p:nvPr>
        </p:nvSpPr>
        <p:spPr/>
        <p:txBody>
          <a:bodyPr/>
          <a:lstStyle/>
          <a:p>
            <a:r>
              <a:rPr lang="en-GB" dirty="0"/>
              <a:t>+1 CHART | Title | Subtitle | Qu | Base layout</a:t>
            </a:r>
          </a:p>
        </p:txBody>
      </p:sp>
    </p:spTree>
    <p:extLst>
      <p:ext uri="{BB962C8B-B14F-4D97-AF65-F5344CB8AC3E}">
        <p14:creationId xmlns:p14="http://schemas.microsoft.com/office/powerpoint/2010/main" val="1835188065"/>
      </p:ext>
    </p:extLst>
  </p:cSld>
  <p:clrMapOvr>
    <a:masterClrMapping/>
  </p:clrMapOvr>
  <p:transition>
    <p:fade/>
  </p:transition>
  <p:hf hdr="0"/>
  <p:extLst>
    <p:ext uri="{DCECCB84-F9BA-43D5-87BE-67443E8EF086}">
      <p15:sldGuideLst xmlns:p15="http://schemas.microsoft.com/office/powerpoint/2012/main">
        <p15:guide id="1" orient="horz" pos="3861">
          <p15:clr>
            <a:srgbClr val="FBAE40"/>
          </p15:clr>
        </p15:guide>
        <p15:guide id="2" orient="horz" pos="3748">
          <p15:clr>
            <a:srgbClr val="FBAE40"/>
          </p15:clr>
        </p15:guide>
        <p15:guide id="3" orient="horz" pos="867">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2 CHARTS | Title | Subtitle | Qu | Base">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263525" y="1382514"/>
            <a:ext cx="11664950" cy="246221"/>
          </a:xfrm>
        </p:spPr>
        <p:txBody>
          <a:bodyPr wrap="square" lIns="144000" tIns="0" rIns="72000" bIns="0">
            <a:spAutoFit/>
          </a:bodyPr>
          <a:lstStyle>
            <a:lvl1pPr marL="0" indent="0">
              <a:spcBef>
                <a:spcPts val="0"/>
              </a:spcBef>
              <a:spcAft>
                <a:spcPts val="0"/>
              </a:spcAft>
              <a:buSzPct val="100000"/>
              <a:buFontTx/>
              <a:buNone/>
              <a:defRPr sz="1600">
                <a:solidFill>
                  <a:schemeClr val="tx2"/>
                </a:solidFill>
                <a:latin typeface="+mn-lt"/>
              </a:defRPr>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GB" dirty="0"/>
              <a:t>[click here to add slide title or subtitle]</a:t>
            </a:r>
          </a:p>
        </p:txBody>
      </p:sp>
      <p:sp>
        <p:nvSpPr>
          <p:cNvPr id="6" name="Content Placeholder 2"/>
          <p:cNvSpPr>
            <a:spLocks noGrp="1"/>
          </p:cNvSpPr>
          <p:nvPr>
            <p:ph idx="1" hasCustomPrompt="1"/>
          </p:nvPr>
        </p:nvSpPr>
        <p:spPr>
          <a:xfrm>
            <a:off x="263524" y="1843620"/>
            <a:ext cx="5676473" cy="4104000"/>
          </a:xfrm>
        </p:spPr>
        <p:txBody>
          <a:bodyPr/>
          <a:lstStyle>
            <a:lvl1pPr>
              <a:buSzPct val="100000"/>
              <a:defRPr b="0" baseline="0"/>
            </a:lvl1pPr>
          </a:lstStyle>
          <a:p>
            <a:pPr lvl="0"/>
            <a:r>
              <a:rPr lang="en-GB" dirty="0"/>
              <a:t>CHART</a:t>
            </a:r>
          </a:p>
        </p:txBody>
      </p:sp>
      <p:sp>
        <p:nvSpPr>
          <p:cNvPr id="7" name="Text Placeholder 6"/>
          <p:cNvSpPr>
            <a:spLocks noGrp="1"/>
          </p:cNvSpPr>
          <p:nvPr>
            <p:ph type="body" sz="quarter" idx="13" hasCustomPrompt="1"/>
          </p:nvPr>
        </p:nvSpPr>
        <p:spPr>
          <a:xfrm>
            <a:off x="263525" y="6129338"/>
            <a:ext cx="8556474" cy="324000"/>
          </a:xfrm>
          <a:prstGeom prst="rect">
            <a:avLst/>
          </a:prstGeom>
        </p:spPr>
        <p:txBody>
          <a:bodyPr lIns="144000" tIns="72000" rIns="72000" bIns="72000" anchor="b" anchorCtr="0">
            <a:noAutofit/>
          </a:bodyPr>
          <a:lstStyle>
            <a:lvl1pPr marL="0" indent="0">
              <a:lnSpc>
                <a:spcPct val="80000"/>
              </a:lnSpc>
              <a:spcBef>
                <a:spcPts val="0"/>
              </a:spcBef>
              <a:spcAft>
                <a:spcPts val="0"/>
              </a:spcAft>
              <a:buSzPct val="100000"/>
              <a:buFontTx/>
              <a:buNone/>
              <a:defRPr sz="1000" b="0" i="0" baseline="0">
                <a:solidFill>
                  <a:schemeClr val="tx1"/>
                </a:solidFill>
                <a:latin typeface="+mn-lt"/>
              </a:defRPr>
            </a:lvl1pPr>
          </a:lstStyle>
          <a:p>
            <a:r>
              <a:rPr lang="en-GB" dirty="0"/>
              <a:t>Placeholder for questionnaire questions</a:t>
            </a:r>
          </a:p>
        </p:txBody>
      </p:sp>
      <p:sp>
        <p:nvSpPr>
          <p:cNvPr id="8" name="Text Placeholder 4"/>
          <p:cNvSpPr>
            <a:spLocks noGrp="1"/>
          </p:cNvSpPr>
          <p:nvPr>
            <p:ph type="body" sz="quarter" idx="14" hasCustomPrompt="1"/>
          </p:nvPr>
        </p:nvSpPr>
        <p:spPr>
          <a:xfrm>
            <a:off x="8963999" y="6129338"/>
            <a:ext cx="2964475" cy="324000"/>
          </a:xfrm>
          <a:prstGeom prst="rect">
            <a:avLst/>
          </a:prstGeom>
        </p:spPr>
        <p:txBody>
          <a:bodyPr lIns="72000" tIns="72000" rIns="180000" bIns="72000" anchor="b">
            <a:noAutofit/>
          </a:bodyPr>
          <a:lstStyle>
            <a:lvl1pPr marL="0" indent="0" algn="r">
              <a:lnSpc>
                <a:spcPct val="80000"/>
              </a:lnSpc>
              <a:spcBef>
                <a:spcPts val="0"/>
              </a:spcBef>
              <a:spcAft>
                <a:spcPts val="0"/>
              </a:spcAft>
              <a:buSzPct val="100000"/>
              <a:buFontTx/>
              <a:buNone/>
              <a:defRPr sz="1000" baseline="0">
                <a:solidFill>
                  <a:schemeClr val="tx2"/>
                </a:solidFill>
                <a:latin typeface="+mn-lt"/>
              </a:defRPr>
            </a:lvl1pPr>
          </a:lstStyle>
          <a:p>
            <a:pPr lvl="0"/>
            <a:r>
              <a:rPr lang="en-US" dirty="0"/>
              <a:t>Base Size or Footnote</a:t>
            </a:r>
            <a:endParaRPr lang="en-GB" dirty="0"/>
          </a:p>
        </p:txBody>
      </p:sp>
      <p:sp>
        <p:nvSpPr>
          <p:cNvPr id="9" name="Content Placeholder 2"/>
          <p:cNvSpPr>
            <a:spLocks noGrp="1"/>
          </p:cNvSpPr>
          <p:nvPr>
            <p:ph idx="15" hasCustomPrompt="1"/>
          </p:nvPr>
        </p:nvSpPr>
        <p:spPr>
          <a:xfrm>
            <a:off x="6240462" y="1843620"/>
            <a:ext cx="5676473" cy="4104000"/>
          </a:xfrm>
        </p:spPr>
        <p:txBody>
          <a:bodyPr/>
          <a:lstStyle>
            <a:lvl1pPr>
              <a:buSzPct val="100000"/>
              <a:defRPr b="0" baseline="0"/>
            </a:lvl1pPr>
          </a:lstStyle>
          <a:p>
            <a:pPr lvl="0"/>
            <a:r>
              <a:rPr lang="en-GB" dirty="0"/>
              <a:t>CHART</a:t>
            </a:r>
          </a:p>
        </p:txBody>
      </p:sp>
      <p:sp>
        <p:nvSpPr>
          <p:cNvPr id="2" name="Title 1">
            <a:extLst>
              <a:ext uri="{FF2B5EF4-FFF2-40B4-BE49-F238E27FC236}">
                <a16:creationId xmlns:a16="http://schemas.microsoft.com/office/drawing/2014/main" id="{061EA577-F570-4928-BE29-23E6D151A42B}"/>
              </a:ext>
            </a:extLst>
          </p:cNvPr>
          <p:cNvSpPr>
            <a:spLocks noGrp="1"/>
          </p:cNvSpPr>
          <p:nvPr>
            <p:ph type="title" hasCustomPrompt="1"/>
          </p:nvPr>
        </p:nvSpPr>
        <p:spPr/>
        <p:txBody>
          <a:bodyPr/>
          <a:lstStyle/>
          <a:p>
            <a:r>
              <a:rPr lang="en-GB" dirty="0"/>
              <a:t>+2 CHARTS | Title | Subtitle | Qu | Base layout</a:t>
            </a:r>
          </a:p>
        </p:txBody>
      </p:sp>
    </p:spTree>
    <p:extLst>
      <p:ext uri="{BB962C8B-B14F-4D97-AF65-F5344CB8AC3E}">
        <p14:creationId xmlns:p14="http://schemas.microsoft.com/office/powerpoint/2010/main" val="327066983"/>
      </p:ext>
    </p:extLst>
  </p:cSld>
  <p:clrMapOvr>
    <a:masterClrMapping/>
  </p:clrMapOvr>
  <p:transition>
    <p:fade/>
  </p:transition>
  <p:extLst>
    <p:ext uri="{DCECCB84-F9BA-43D5-87BE-67443E8EF086}">
      <p15:sldGuideLst xmlns:p15="http://schemas.microsoft.com/office/powerpoint/2012/main">
        <p15:guide id="1" orient="horz" pos="3861">
          <p15:clr>
            <a:srgbClr val="FBAE40"/>
          </p15:clr>
        </p15:guide>
        <p15:guide id="2" orient="horz" pos="3748">
          <p15:clr>
            <a:srgbClr val="FBAE40"/>
          </p15:clr>
        </p15:guide>
        <p15:guide id="3" orient="horz" pos="86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3 CHARTS | Title | Subtitle | Qu | Base">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263524" y="1382514"/>
            <a:ext cx="11664951" cy="246221"/>
          </a:xfrm>
        </p:spPr>
        <p:txBody>
          <a:bodyPr wrap="square" lIns="144000" tIns="0" rIns="72000" bIns="0">
            <a:spAutoFit/>
          </a:bodyPr>
          <a:lstStyle>
            <a:lvl1pPr marL="0" indent="0">
              <a:spcBef>
                <a:spcPts val="0"/>
              </a:spcBef>
              <a:spcAft>
                <a:spcPts val="0"/>
              </a:spcAft>
              <a:buSzPct val="100000"/>
              <a:buFontTx/>
              <a:buNone/>
              <a:defRPr sz="1600">
                <a:solidFill>
                  <a:schemeClr val="tx2"/>
                </a:solidFill>
                <a:latin typeface="+mn-lt"/>
              </a:defRPr>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GB" dirty="0"/>
              <a:t>[click here to add slide title or subtitle]</a:t>
            </a:r>
          </a:p>
        </p:txBody>
      </p:sp>
      <p:sp>
        <p:nvSpPr>
          <p:cNvPr id="6" name="Content Placeholder 2"/>
          <p:cNvSpPr>
            <a:spLocks noGrp="1"/>
          </p:cNvSpPr>
          <p:nvPr>
            <p:ph idx="1" hasCustomPrompt="1"/>
          </p:nvPr>
        </p:nvSpPr>
        <p:spPr>
          <a:xfrm>
            <a:off x="263525" y="1836000"/>
            <a:ext cx="3780000" cy="4104000"/>
          </a:xfrm>
        </p:spPr>
        <p:txBody>
          <a:bodyPr/>
          <a:lstStyle>
            <a:lvl1pPr>
              <a:buSzPct val="100000"/>
              <a:defRPr b="0" baseline="0"/>
            </a:lvl1pPr>
          </a:lstStyle>
          <a:p>
            <a:pPr lvl="0"/>
            <a:r>
              <a:rPr lang="en-GB" dirty="0"/>
              <a:t>CHART</a:t>
            </a:r>
          </a:p>
        </p:txBody>
      </p:sp>
      <p:sp>
        <p:nvSpPr>
          <p:cNvPr id="7" name="Text Placeholder 6"/>
          <p:cNvSpPr>
            <a:spLocks noGrp="1"/>
          </p:cNvSpPr>
          <p:nvPr>
            <p:ph type="body" sz="quarter" idx="13" hasCustomPrompt="1"/>
          </p:nvPr>
        </p:nvSpPr>
        <p:spPr>
          <a:xfrm>
            <a:off x="263525" y="6129338"/>
            <a:ext cx="8556474" cy="324000"/>
          </a:xfrm>
          <a:prstGeom prst="rect">
            <a:avLst/>
          </a:prstGeom>
        </p:spPr>
        <p:txBody>
          <a:bodyPr lIns="144000" tIns="72000" rIns="72000" bIns="72000" anchor="b" anchorCtr="0">
            <a:noAutofit/>
          </a:bodyPr>
          <a:lstStyle>
            <a:lvl1pPr marL="0" indent="0">
              <a:lnSpc>
                <a:spcPct val="80000"/>
              </a:lnSpc>
              <a:spcBef>
                <a:spcPts val="0"/>
              </a:spcBef>
              <a:spcAft>
                <a:spcPts val="0"/>
              </a:spcAft>
              <a:buSzPct val="100000"/>
              <a:buFontTx/>
              <a:buNone/>
              <a:defRPr sz="1000" b="0" i="0" baseline="0">
                <a:solidFill>
                  <a:schemeClr val="tx1"/>
                </a:solidFill>
                <a:latin typeface="+mn-lt"/>
              </a:defRPr>
            </a:lvl1pPr>
          </a:lstStyle>
          <a:p>
            <a:r>
              <a:rPr lang="en-GB" dirty="0"/>
              <a:t>Placeholder for questionnaire questions</a:t>
            </a:r>
          </a:p>
        </p:txBody>
      </p:sp>
      <p:sp>
        <p:nvSpPr>
          <p:cNvPr id="8" name="Text Placeholder 4"/>
          <p:cNvSpPr>
            <a:spLocks noGrp="1"/>
          </p:cNvSpPr>
          <p:nvPr>
            <p:ph type="body" sz="quarter" idx="14" hasCustomPrompt="1"/>
          </p:nvPr>
        </p:nvSpPr>
        <p:spPr>
          <a:xfrm>
            <a:off x="8963999" y="6129338"/>
            <a:ext cx="2964476" cy="324000"/>
          </a:xfrm>
          <a:prstGeom prst="rect">
            <a:avLst/>
          </a:prstGeom>
        </p:spPr>
        <p:txBody>
          <a:bodyPr lIns="72000" tIns="72000" rIns="180000" bIns="72000" anchor="b">
            <a:noAutofit/>
          </a:bodyPr>
          <a:lstStyle>
            <a:lvl1pPr marL="0" indent="0" algn="r">
              <a:lnSpc>
                <a:spcPct val="80000"/>
              </a:lnSpc>
              <a:spcBef>
                <a:spcPts val="0"/>
              </a:spcBef>
              <a:spcAft>
                <a:spcPts val="0"/>
              </a:spcAft>
              <a:buSzPct val="100000"/>
              <a:buFontTx/>
              <a:buNone/>
              <a:defRPr sz="1000" baseline="0">
                <a:solidFill>
                  <a:schemeClr val="tx2"/>
                </a:solidFill>
                <a:latin typeface="+mn-lt"/>
              </a:defRPr>
            </a:lvl1pPr>
          </a:lstStyle>
          <a:p>
            <a:pPr lvl="0"/>
            <a:r>
              <a:rPr lang="en-US" dirty="0"/>
              <a:t>Base Size or Footnote</a:t>
            </a:r>
            <a:endParaRPr lang="en-GB" dirty="0"/>
          </a:p>
        </p:txBody>
      </p:sp>
      <p:sp>
        <p:nvSpPr>
          <p:cNvPr id="15" name="Content Placeholder 2"/>
          <p:cNvSpPr>
            <a:spLocks noGrp="1"/>
          </p:cNvSpPr>
          <p:nvPr>
            <p:ph idx="15" hasCustomPrompt="1"/>
          </p:nvPr>
        </p:nvSpPr>
        <p:spPr>
          <a:xfrm>
            <a:off x="4202814" y="1836000"/>
            <a:ext cx="3780000" cy="4104000"/>
          </a:xfrm>
        </p:spPr>
        <p:txBody>
          <a:bodyPr/>
          <a:lstStyle>
            <a:lvl1pPr>
              <a:buSzPct val="100000"/>
              <a:defRPr b="0" baseline="0"/>
            </a:lvl1pPr>
          </a:lstStyle>
          <a:p>
            <a:pPr lvl="0"/>
            <a:r>
              <a:rPr lang="en-GB" dirty="0"/>
              <a:t>CHART</a:t>
            </a:r>
          </a:p>
        </p:txBody>
      </p:sp>
      <p:sp>
        <p:nvSpPr>
          <p:cNvPr id="16" name="Content Placeholder 2"/>
          <p:cNvSpPr>
            <a:spLocks noGrp="1"/>
          </p:cNvSpPr>
          <p:nvPr>
            <p:ph idx="16" hasCustomPrompt="1"/>
          </p:nvPr>
        </p:nvSpPr>
        <p:spPr>
          <a:xfrm>
            <a:off x="8134483" y="1836000"/>
            <a:ext cx="3780000" cy="4104000"/>
          </a:xfrm>
        </p:spPr>
        <p:txBody>
          <a:bodyPr/>
          <a:lstStyle>
            <a:lvl1pPr>
              <a:buSzPct val="100000"/>
              <a:defRPr b="0" baseline="0"/>
            </a:lvl1pPr>
          </a:lstStyle>
          <a:p>
            <a:pPr lvl="0"/>
            <a:r>
              <a:rPr lang="en-GB" dirty="0"/>
              <a:t>CHART</a:t>
            </a:r>
          </a:p>
        </p:txBody>
      </p:sp>
      <p:sp>
        <p:nvSpPr>
          <p:cNvPr id="2" name="Title 1">
            <a:extLst>
              <a:ext uri="{FF2B5EF4-FFF2-40B4-BE49-F238E27FC236}">
                <a16:creationId xmlns:a16="http://schemas.microsoft.com/office/drawing/2014/main" id="{33D909BA-EBD8-46E9-8A4F-0BEAD9752F5C}"/>
              </a:ext>
            </a:extLst>
          </p:cNvPr>
          <p:cNvSpPr>
            <a:spLocks noGrp="1"/>
          </p:cNvSpPr>
          <p:nvPr>
            <p:ph type="title" hasCustomPrompt="1"/>
          </p:nvPr>
        </p:nvSpPr>
        <p:spPr/>
        <p:txBody>
          <a:bodyPr/>
          <a:lstStyle>
            <a:lvl1pPr>
              <a:defRPr/>
            </a:lvl1pPr>
          </a:lstStyle>
          <a:p>
            <a:r>
              <a:rPr lang="en-GB" dirty="0"/>
              <a:t>+3 CHARTS | Title | Subtitle | Qu | Base layout</a:t>
            </a:r>
          </a:p>
        </p:txBody>
      </p:sp>
    </p:spTree>
    <p:extLst>
      <p:ext uri="{BB962C8B-B14F-4D97-AF65-F5344CB8AC3E}">
        <p14:creationId xmlns:p14="http://schemas.microsoft.com/office/powerpoint/2010/main" val="1281142359"/>
      </p:ext>
    </p:extLst>
  </p:cSld>
  <p:clrMapOvr>
    <a:masterClrMapping/>
  </p:clrMapOvr>
  <p:transition>
    <p:fade/>
  </p:transition>
  <p:extLst>
    <p:ext uri="{DCECCB84-F9BA-43D5-87BE-67443E8EF086}">
      <p15:sldGuideLst xmlns:p15="http://schemas.microsoft.com/office/powerpoint/2012/main">
        <p15:guide id="1" orient="horz" pos="3861">
          <p15:clr>
            <a:srgbClr val="FBAE40"/>
          </p15:clr>
        </p15:guide>
        <p15:guide id="2" orient="horz" pos="3748">
          <p15:clr>
            <a:srgbClr val="FBAE40"/>
          </p15:clr>
        </p15:guide>
        <p15:guide id="3" orient="horz" pos="86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 STANDARD Layouts →">
    <p:bg>
      <p:bgPr>
        <a:pattFill prst="wdUpDiag">
          <a:fgClr>
            <a:schemeClr val="accent1"/>
          </a:fgClr>
          <a:bgClr>
            <a:schemeClr val="accent2"/>
          </a:bgClr>
        </a:pattFill>
        <a:effectLst/>
      </p:bgPr>
    </p:bg>
    <p:spTree>
      <p:nvGrpSpPr>
        <p:cNvPr id="1" name=""/>
        <p:cNvGrpSpPr/>
        <p:nvPr/>
      </p:nvGrpSpPr>
      <p:grpSpPr>
        <a:xfrm>
          <a:off x="0" y="0"/>
          <a:ext cx="0" cy="0"/>
          <a:chOff x="0" y="0"/>
          <a:chExt cx="0" cy="0"/>
        </a:xfrm>
      </p:grpSpPr>
      <p:sp>
        <p:nvSpPr>
          <p:cNvPr id="7" name="Quad Arrow Callout 6"/>
          <p:cNvSpPr/>
          <p:nvPr/>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Standard </a:t>
            </a:r>
            <a:r>
              <a:rPr lang="en-GB" sz="6600" b="1" baseline="0" dirty="0">
                <a:solidFill>
                  <a:schemeClr val="bg1"/>
                </a:solidFill>
              </a:rPr>
              <a:t>Layouts</a:t>
            </a:r>
            <a:endParaRPr lang="en-GB" sz="6600" b="1" dirty="0">
              <a:solidFill>
                <a:schemeClr val="bg1"/>
              </a:solidFill>
            </a:endParaRPr>
          </a:p>
        </p:txBody>
      </p:sp>
      <p:sp>
        <p:nvSpPr>
          <p:cNvPr id="3" name="Quad Arrow Callout 6">
            <a:extLst>
              <a:ext uri="{FF2B5EF4-FFF2-40B4-BE49-F238E27FC236}">
                <a16:creationId xmlns:a16="http://schemas.microsoft.com/office/drawing/2014/main" id="{85FBA633-3762-4EF1-880E-8EA76B5FEBC9}"/>
              </a:ext>
            </a:extLst>
          </p:cNvPr>
          <p:cNvSpPr/>
          <p:nvPr/>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Standard </a:t>
            </a:r>
            <a:r>
              <a:rPr lang="en-GB" sz="6600" b="1" baseline="0" dirty="0">
                <a:solidFill>
                  <a:schemeClr val="bg1"/>
                </a:solidFill>
              </a:rPr>
              <a:t>Layouts</a:t>
            </a:r>
            <a:endParaRPr lang="en-GB" sz="6600" b="1" dirty="0">
              <a:solidFill>
                <a:schemeClr val="bg1"/>
              </a:solidFill>
            </a:endParaRPr>
          </a:p>
        </p:txBody>
      </p:sp>
      <p:sp>
        <p:nvSpPr>
          <p:cNvPr id="4" name="Quad Arrow Callout 6">
            <a:extLst>
              <a:ext uri="{FF2B5EF4-FFF2-40B4-BE49-F238E27FC236}">
                <a16:creationId xmlns:a16="http://schemas.microsoft.com/office/drawing/2014/main" id="{2E257A97-A094-4824-B08B-F668C459C528}"/>
              </a:ext>
            </a:extLst>
          </p:cNvPr>
          <p:cNvSpPr/>
          <p:nvPr/>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Standard </a:t>
            </a:r>
            <a:r>
              <a:rPr lang="en-GB" sz="6600" b="1" baseline="0" dirty="0">
                <a:solidFill>
                  <a:schemeClr val="bg1"/>
                </a:solidFill>
              </a:rPr>
              <a:t>Layouts</a:t>
            </a:r>
            <a:endParaRPr lang="en-GB" sz="6600" b="1" dirty="0">
              <a:solidFill>
                <a:schemeClr val="bg1"/>
              </a:solidFill>
            </a:endParaRPr>
          </a:p>
        </p:txBody>
      </p:sp>
      <p:sp>
        <p:nvSpPr>
          <p:cNvPr id="5" name="Quad Arrow Callout 6">
            <a:extLst>
              <a:ext uri="{FF2B5EF4-FFF2-40B4-BE49-F238E27FC236}">
                <a16:creationId xmlns:a16="http://schemas.microsoft.com/office/drawing/2014/main" id="{93DC71FC-C5B3-4206-AB4B-1F8BA7C8C630}"/>
              </a:ext>
            </a:extLst>
          </p:cNvPr>
          <p:cNvSpPr/>
          <p:nvPr userDrawn="1"/>
        </p:nvSpPr>
        <p:spPr>
          <a:xfrm>
            <a:off x="2" y="2"/>
            <a:ext cx="12191999" cy="6869927"/>
          </a:xfrm>
          <a:custGeom>
            <a:avLst/>
            <a:gdLst/>
            <a:ahLst/>
            <a:cxnLst/>
            <a:rect l="l" t="t" r="r" b="b"/>
            <a:pathLst>
              <a:path w="2623458" h="2481943">
                <a:moveTo>
                  <a:pt x="0" y="0"/>
                </a:moveTo>
                <a:lnTo>
                  <a:pt x="1694497" y="0"/>
                </a:lnTo>
                <a:lnTo>
                  <a:pt x="1694497" y="495158"/>
                </a:lnTo>
                <a:lnTo>
                  <a:pt x="2002687" y="495158"/>
                </a:lnTo>
                <a:lnTo>
                  <a:pt x="2002687" y="184772"/>
                </a:lnTo>
                <a:lnTo>
                  <a:pt x="2623458" y="805543"/>
                </a:lnTo>
                <a:lnTo>
                  <a:pt x="2002687" y="1426314"/>
                </a:lnTo>
                <a:lnTo>
                  <a:pt x="2002687" y="1115928"/>
                </a:lnTo>
                <a:lnTo>
                  <a:pt x="1694497" y="1115928"/>
                </a:lnTo>
                <a:lnTo>
                  <a:pt x="1694497" y="1612277"/>
                </a:lnTo>
                <a:lnTo>
                  <a:pt x="1143143" y="1612277"/>
                </a:lnTo>
                <a:lnTo>
                  <a:pt x="1143143" y="1861172"/>
                </a:lnTo>
                <a:lnTo>
                  <a:pt x="1453529" y="1861172"/>
                </a:lnTo>
                <a:lnTo>
                  <a:pt x="832758" y="2481943"/>
                </a:lnTo>
                <a:lnTo>
                  <a:pt x="211987" y="1861172"/>
                </a:lnTo>
                <a:lnTo>
                  <a:pt x="522373" y="1861172"/>
                </a:lnTo>
                <a:lnTo>
                  <a:pt x="522373" y="1612277"/>
                </a:lnTo>
                <a:lnTo>
                  <a:pt x="0" y="1612277"/>
                </a:lnTo>
                <a:close/>
              </a:path>
            </a:pathLst>
          </a:cu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0" tIns="1224000" rIns="144000" bIns="72000" numCol="1" spcCol="0" rtlCol="0" fromWordArt="0" anchor="t" anchorCtr="0" forceAA="0" compatLnSpc="1">
            <a:prstTxWarp prst="textNoShape">
              <a:avLst/>
            </a:prstTxWarp>
            <a:noAutofit/>
          </a:bodyPr>
          <a:lstStyle/>
          <a:p>
            <a:pPr algn="l">
              <a:spcAft>
                <a:spcPts val="600"/>
              </a:spcAft>
            </a:pPr>
            <a:r>
              <a:rPr lang="en-GB" sz="6600" b="1" dirty="0">
                <a:solidFill>
                  <a:schemeClr val="bg1"/>
                </a:solidFill>
              </a:rPr>
              <a:t>Standard </a:t>
            </a:r>
            <a:r>
              <a:rPr lang="en-GB" sz="6600" b="1" baseline="0" dirty="0">
                <a:solidFill>
                  <a:schemeClr val="bg1"/>
                </a:solidFill>
              </a:rPr>
              <a:t>Layouts</a:t>
            </a:r>
            <a:endParaRPr lang="en-GB" sz="6600" b="1" dirty="0">
              <a:solidFill>
                <a:schemeClr val="bg1"/>
              </a:solidFill>
            </a:endParaRPr>
          </a:p>
        </p:txBody>
      </p:sp>
    </p:spTree>
    <p:extLst>
      <p:ext uri="{BB962C8B-B14F-4D97-AF65-F5344CB8AC3E}">
        <p14:creationId xmlns:p14="http://schemas.microsoft.com/office/powerpoint/2010/main" val="80976021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bg bwMode="gray">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63524" y="1376363"/>
            <a:ext cx="7848601" cy="4968875"/>
          </a:xfrm>
        </p:spPr>
        <p:txBody>
          <a:bodyPr/>
          <a:lstStyle>
            <a:lvl1pPr marL="108000" marR="0" indent="-108000" algn="l" defTabSz="914400" rtl="0" eaLnBrk="1" fontAlgn="auto" latinLnBrk="0" hangingPunct="1">
              <a:lnSpc>
                <a:spcPct val="100000"/>
              </a:lnSpc>
              <a:spcBef>
                <a:spcPts val="1200"/>
              </a:spcBef>
              <a:spcAft>
                <a:spcPts val="0"/>
              </a:spcAft>
              <a:buClr>
                <a:schemeClr val="tx2"/>
              </a:buClr>
              <a:buSzPct val="25000"/>
              <a:buFont typeface="Calibri" panose="020F0502020204030204" pitchFamily="34" charset="0"/>
              <a:buChar char=" "/>
              <a:tabLst/>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marL="108000" marR="0" lvl="0" indent="-108000" algn="l" defTabSz="914400" rtl="0" eaLnBrk="1" fontAlgn="auto" latinLnBrk="0" hangingPunct="1">
              <a:lnSpc>
                <a:spcPct val="100000"/>
              </a:lnSpc>
              <a:spcBef>
                <a:spcPts val="1200"/>
              </a:spcBef>
              <a:spcAft>
                <a:spcPts val="0"/>
              </a:spcAft>
              <a:buClr>
                <a:schemeClr val="tx2"/>
              </a:buClr>
              <a:buSzPct val="25000"/>
              <a:buFont typeface="Calibri" panose="020F0502020204030204" pitchFamily="34" charset="0"/>
              <a:buChar char=" "/>
              <a:tabLst/>
              <a:defRPr/>
            </a:pPr>
            <a:r>
              <a:rPr lang="en-GB" dirty="0"/>
              <a:t>This first level text is formatted with ‘no bullet’ (as an invisible bullet)</a:t>
            </a:r>
            <a:r>
              <a:rPr lang="en-US" dirty="0"/>
              <a:t> | 2nd level is formatted pink and bold (‘no bullet’) | Third is a pink bullet |  Fourth a pink star… </a:t>
            </a:r>
            <a:r>
              <a:rPr lang="en-GB" dirty="0"/>
              <a:t>If you want to quickly format your text to any of these styles, place your cursor at the beginning of the paragraph text line, press ‘Tab’ to toggle to the next of the 5 levels of styles. Press ‘</a:t>
            </a:r>
            <a:r>
              <a:rPr lang="en-GB" dirty="0" err="1"/>
              <a:t>Shift+Tab</a:t>
            </a:r>
            <a:r>
              <a:rPr lang="en-GB" dirty="0"/>
              <a:t>’ to toggle back through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a:extLst>
              <a:ext uri="{FF2B5EF4-FFF2-40B4-BE49-F238E27FC236}">
                <a16:creationId xmlns:a16="http://schemas.microsoft.com/office/drawing/2014/main" id="{B7DA4865-9A40-4F75-B4F1-700EEF33FDA5}"/>
              </a:ext>
            </a:extLst>
          </p:cNvPr>
          <p:cNvSpPr>
            <a:spLocks noGrp="1"/>
          </p:cNvSpPr>
          <p:nvPr>
            <p:ph type="title" hasCustomPrompt="1"/>
          </p:nvPr>
        </p:nvSpPr>
        <p:spPr/>
        <p:txBody>
          <a:bodyPr/>
          <a:lstStyle/>
          <a:p>
            <a:r>
              <a:rPr lang="en-US" dirty="0"/>
              <a:t>*Title and content layout</a:t>
            </a:r>
            <a:endParaRPr lang="en-GB" dirty="0"/>
          </a:p>
        </p:txBody>
      </p:sp>
    </p:spTree>
    <p:extLst>
      <p:ext uri="{BB962C8B-B14F-4D97-AF65-F5344CB8AC3E}">
        <p14:creationId xmlns:p14="http://schemas.microsoft.com/office/powerpoint/2010/main" val="2896894785"/>
      </p:ext>
    </p:extLst>
  </p:cSld>
  <p:clrMapOvr>
    <a:masterClrMapping/>
  </p:clrMapOvr>
  <p:transition>
    <p:fade/>
  </p:transition>
  <p:extLst>
    <p:ext uri="{DCECCB84-F9BA-43D5-87BE-67443E8EF086}">
      <p15:sldGuideLst xmlns:p15="http://schemas.microsoft.com/office/powerpoint/2012/main">
        <p15:guide id="1" orient="horz" pos="867">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C0A79A-A6BF-435E-9A8C-F7733C7EEA3D}"/>
              </a:ext>
            </a:extLst>
          </p:cNvPr>
          <p:cNvSpPr>
            <a:spLocks noGrp="1"/>
          </p:cNvSpPr>
          <p:nvPr>
            <p:ph type="title" hasCustomPrompt="1"/>
          </p:nvPr>
        </p:nvSpPr>
        <p:spPr/>
        <p:txBody>
          <a:bodyPr/>
          <a:lstStyle/>
          <a:p>
            <a:r>
              <a:rPr lang="en-US" dirty="0"/>
              <a:t>*Two content layout</a:t>
            </a:r>
            <a:endParaRPr lang="en-GB" dirty="0"/>
          </a:p>
        </p:txBody>
      </p:sp>
      <p:sp>
        <p:nvSpPr>
          <p:cNvPr id="6" name="Content Placeholder 5">
            <a:extLst>
              <a:ext uri="{FF2B5EF4-FFF2-40B4-BE49-F238E27FC236}">
                <a16:creationId xmlns:a16="http://schemas.microsoft.com/office/drawing/2014/main" id="{32A2FC58-3AA2-42CA-9903-42B6760AEE2F}"/>
              </a:ext>
            </a:extLst>
          </p:cNvPr>
          <p:cNvSpPr>
            <a:spLocks noGrp="1"/>
          </p:cNvSpPr>
          <p:nvPr>
            <p:ph sz="quarter" idx="10" hasCustomPrompt="1"/>
          </p:nvPr>
        </p:nvSpPr>
        <p:spPr>
          <a:xfrm>
            <a:off x="263525" y="1376350"/>
            <a:ext cx="5688013" cy="4968888"/>
          </a:xfrm>
        </p:spPr>
        <p:txBody>
          <a:body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11E21683-4B8B-427F-A75E-BBCC498227C8}"/>
              </a:ext>
            </a:extLst>
          </p:cNvPr>
          <p:cNvSpPr>
            <a:spLocks noGrp="1"/>
          </p:cNvSpPr>
          <p:nvPr>
            <p:ph sz="quarter" idx="11" hasCustomPrompt="1"/>
          </p:nvPr>
        </p:nvSpPr>
        <p:spPr>
          <a:xfrm>
            <a:off x="6240463" y="1376363"/>
            <a:ext cx="5686425" cy="4968875"/>
          </a:xfrm>
        </p:spPr>
        <p:txBody>
          <a:body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7395818"/>
      </p:ext>
    </p:extLst>
  </p:cSld>
  <p:clrMapOvr>
    <a:masterClrMapping/>
  </p:clrMapOvr>
  <p:transition>
    <p:fade/>
  </p:transition>
  <p:extLst>
    <p:ext uri="{DCECCB84-F9BA-43D5-87BE-67443E8EF086}">
      <p15:sldGuideLst xmlns:p15="http://schemas.microsoft.com/office/powerpoint/2012/main">
        <p15:guide id="1" orient="horz" pos="867">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Content Placeholder 6"/>
          <p:cNvSpPr>
            <a:spLocks noGrp="1"/>
          </p:cNvSpPr>
          <p:nvPr>
            <p:ph sz="quarter" idx="13" hasCustomPrompt="1"/>
          </p:nvPr>
        </p:nvSpPr>
        <p:spPr>
          <a:xfrm>
            <a:off x="263523" y="1376369"/>
            <a:ext cx="3816000" cy="4968068"/>
          </a:xfrm>
        </p:spPr>
        <p:txBody>
          <a:bodyPr/>
          <a:lstStyle>
            <a:lvl1pPr marL="108000" marR="0" indent="-108000" algn="l" defTabSz="914400" rtl="0" eaLnBrk="1" fontAlgn="auto" latinLnBrk="0" hangingPunct="1">
              <a:lnSpc>
                <a:spcPct val="100000"/>
              </a:lnSpc>
              <a:spcBef>
                <a:spcPts val="1200"/>
              </a:spcBef>
              <a:spcAft>
                <a:spcPts val="0"/>
              </a:spcAft>
              <a:buClr>
                <a:srgbClr val="FFFFFF"/>
              </a:buClr>
              <a:buSzPct val="100000"/>
              <a:buFont typeface="Calibri" panose="020F0502020204030204" pitchFamily="34" charset="0"/>
              <a:buChar char=" "/>
              <a:tabLst/>
              <a:defRPr/>
            </a:lvl1pPr>
            <a:lvl2pPr>
              <a:defRPr/>
            </a:lvl2pPr>
            <a:lvl3pPr>
              <a:defRPr/>
            </a:lvl3pPr>
            <a:lvl4pPr>
              <a:defRPr/>
            </a:lvl4pPr>
            <a:lvl5pPr>
              <a:defRPr/>
            </a:lvl5pPr>
          </a:lstStyle>
          <a:p>
            <a:pPr marL="108000" marR="0" lvl="0" indent="-108000" algn="l" defTabSz="914400" rtl="0" eaLnBrk="1" fontAlgn="auto" latinLnBrk="0" hangingPunct="1">
              <a:lnSpc>
                <a:spcPct val="100000"/>
              </a:lnSpc>
              <a:spcBef>
                <a:spcPts val="1200"/>
              </a:spcBef>
              <a:spcAft>
                <a:spcPts val="0"/>
              </a:spcAft>
              <a:buClr>
                <a:srgbClr val="FFFFFF"/>
              </a:buClr>
              <a:buSzPct val="100000"/>
              <a:buFont typeface="Calibri" panose="020F0502020204030204" pitchFamily="34" charset="0"/>
              <a:buChar char=" "/>
              <a:tabLst/>
              <a:defRPr/>
            </a:pPr>
            <a:r>
              <a:rPr lang="en-GB" dirty="0"/>
              <a:t>Place your cursor at the beginning of a paragraph text line, press ‘Tab’ to toggle to the next of the 5 levels of styles. Press ‘</a:t>
            </a:r>
            <a:r>
              <a:rPr lang="en-GB" dirty="0" err="1"/>
              <a:t>Shift+Tab</a:t>
            </a:r>
            <a:r>
              <a:rPr lang="en-GB" dirty="0"/>
              <a:t>’ to toggle back through styles.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6"/>
          <p:cNvSpPr>
            <a:spLocks noGrp="1"/>
          </p:cNvSpPr>
          <p:nvPr>
            <p:ph sz="quarter" idx="15" hasCustomPrompt="1"/>
          </p:nvPr>
        </p:nvSpPr>
        <p:spPr>
          <a:xfrm>
            <a:off x="4187963" y="1376363"/>
            <a:ext cx="3816000" cy="4968875"/>
          </a:xfrm>
        </p:spPr>
        <p:txBody>
          <a:bodyPr/>
          <a:lstStyle>
            <a:lvl1pPr marL="108000" marR="0" indent="-108000" algn="l" defTabSz="914400" rtl="0" eaLnBrk="1" fontAlgn="auto" latinLnBrk="0" hangingPunct="1">
              <a:lnSpc>
                <a:spcPct val="100000"/>
              </a:lnSpc>
              <a:spcBef>
                <a:spcPts val="1200"/>
              </a:spcBef>
              <a:spcAft>
                <a:spcPts val="0"/>
              </a:spcAft>
              <a:buClr>
                <a:srgbClr val="FFFFFF"/>
              </a:buClr>
              <a:buSzPct val="100000"/>
              <a:buFont typeface="Calibri" panose="020F0502020204030204" pitchFamily="34" charset="0"/>
              <a:buChar char=" "/>
              <a:tabLst/>
              <a:defRPr/>
            </a:lvl1pPr>
            <a:lvl2pPr>
              <a:defRPr/>
            </a:lvl2pPr>
            <a:lvl3pPr>
              <a:defRPr/>
            </a:lvl3pPr>
            <a:lvl4pPr>
              <a:defRPr/>
            </a:lvl4pPr>
            <a:lvl5pPr>
              <a:defRPr/>
            </a:lvl5pPr>
          </a:lstStyle>
          <a:p>
            <a:pPr marL="108000" marR="0" lvl="0" indent="-108000" algn="l" defTabSz="914400" rtl="0" eaLnBrk="1" fontAlgn="auto" latinLnBrk="0" hangingPunct="1">
              <a:lnSpc>
                <a:spcPct val="100000"/>
              </a:lnSpc>
              <a:spcBef>
                <a:spcPts val="1200"/>
              </a:spcBef>
              <a:spcAft>
                <a:spcPts val="0"/>
              </a:spcAft>
              <a:buClr>
                <a:srgbClr val="FFFFFF"/>
              </a:buClr>
              <a:buSzPct val="100000"/>
              <a:buFont typeface="Calibri" panose="020F0502020204030204" pitchFamily="34" charset="0"/>
              <a:buChar char=" "/>
              <a:tabLst/>
              <a:defRPr/>
            </a:pPr>
            <a:r>
              <a:rPr lang="en-GB" dirty="0"/>
              <a:t>Place your cursor at the beginning of a paragraph text line, press ‘Tab’ to toggle to the next of the 5 levels of styles. Press ‘</a:t>
            </a:r>
            <a:r>
              <a:rPr lang="en-GB" dirty="0" err="1"/>
              <a:t>Shift+Tab</a:t>
            </a:r>
            <a:r>
              <a:rPr lang="en-GB" dirty="0"/>
              <a:t>’ to toggle back through styles.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itle 2">
            <a:extLst>
              <a:ext uri="{FF2B5EF4-FFF2-40B4-BE49-F238E27FC236}">
                <a16:creationId xmlns:a16="http://schemas.microsoft.com/office/drawing/2014/main" id="{CA24FD6F-4221-46EF-AD77-C8EAC83A5C38}"/>
              </a:ext>
            </a:extLst>
          </p:cNvPr>
          <p:cNvSpPr>
            <a:spLocks noGrp="1"/>
          </p:cNvSpPr>
          <p:nvPr>
            <p:ph type="title" hasCustomPrompt="1"/>
          </p:nvPr>
        </p:nvSpPr>
        <p:spPr/>
        <p:txBody>
          <a:bodyPr/>
          <a:lstStyle/>
          <a:p>
            <a:r>
              <a:rPr lang="en-US" dirty="0"/>
              <a:t>+Three Content layout</a:t>
            </a:r>
            <a:endParaRPr lang="en-GB" dirty="0"/>
          </a:p>
        </p:txBody>
      </p:sp>
      <p:sp>
        <p:nvSpPr>
          <p:cNvPr id="9" name="Content Placeholder 6">
            <a:extLst>
              <a:ext uri="{FF2B5EF4-FFF2-40B4-BE49-F238E27FC236}">
                <a16:creationId xmlns:a16="http://schemas.microsoft.com/office/drawing/2014/main" id="{6B53769C-92E5-4D1D-896B-C2367BEDC0F3}"/>
              </a:ext>
            </a:extLst>
          </p:cNvPr>
          <p:cNvSpPr>
            <a:spLocks noGrp="1"/>
          </p:cNvSpPr>
          <p:nvPr>
            <p:ph sz="quarter" idx="16" hasCustomPrompt="1"/>
          </p:nvPr>
        </p:nvSpPr>
        <p:spPr>
          <a:xfrm>
            <a:off x="8111524" y="1376363"/>
            <a:ext cx="3816000" cy="4968875"/>
          </a:xfrm>
        </p:spPr>
        <p:txBody>
          <a:bodyPr/>
          <a:lstStyle>
            <a:lvl1pPr marL="108000" marR="0" indent="-108000" algn="l" defTabSz="914400" rtl="0" eaLnBrk="1" fontAlgn="auto" latinLnBrk="0" hangingPunct="1">
              <a:lnSpc>
                <a:spcPct val="100000"/>
              </a:lnSpc>
              <a:spcBef>
                <a:spcPts val="1200"/>
              </a:spcBef>
              <a:spcAft>
                <a:spcPts val="0"/>
              </a:spcAft>
              <a:buClr>
                <a:srgbClr val="FFFFFF"/>
              </a:buClr>
              <a:buSzPct val="100000"/>
              <a:buFont typeface="Calibri" panose="020F0502020204030204" pitchFamily="34" charset="0"/>
              <a:buChar char=" "/>
              <a:tabLst/>
              <a:defRPr/>
            </a:lvl1pPr>
            <a:lvl2pPr>
              <a:defRPr/>
            </a:lvl2pPr>
            <a:lvl3pPr>
              <a:defRPr/>
            </a:lvl3pPr>
            <a:lvl4pPr>
              <a:defRPr/>
            </a:lvl4pPr>
            <a:lvl5pPr>
              <a:defRPr/>
            </a:lvl5pPr>
          </a:lstStyle>
          <a:p>
            <a:pPr marL="108000" marR="0" lvl="0" indent="-108000" algn="l" defTabSz="914400" rtl="0" eaLnBrk="1" fontAlgn="auto" latinLnBrk="0" hangingPunct="1">
              <a:lnSpc>
                <a:spcPct val="100000"/>
              </a:lnSpc>
              <a:spcBef>
                <a:spcPts val="1200"/>
              </a:spcBef>
              <a:spcAft>
                <a:spcPts val="0"/>
              </a:spcAft>
              <a:buClr>
                <a:srgbClr val="FFFFFF"/>
              </a:buClr>
              <a:buSzPct val="100000"/>
              <a:buFont typeface="Calibri" panose="020F0502020204030204" pitchFamily="34" charset="0"/>
              <a:buChar char=" "/>
              <a:tabLst/>
              <a:defRPr/>
            </a:pPr>
            <a:r>
              <a:rPr lang="en-GB" dirty="0"/>
              <a:t>Place your cursor at the beginning of a paragraph text line, press ‘Tab’ to toggle to the next of the 5 levels of styles. Press ‘</a:t>
            </a:r>
            <a:r>
              <a:rPr lang="en-GB" dirty="0" err="1"/>
              <a:t>Shift+Tab</a:t>
            </a:r>
            <a:r>
              <a:rPr lang="en-GB" dirty="0"/>
              <a:t>’ to toggle back through styles.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84799319"/>
      </p:ext>
    </p:extLst>
  </p:cSld>
  <p:clrMapOvr>
    <a:masterClrMapping/>
  </p:clrMapOvr>
  <p:transition>
    <p:fade/>
  </p:transition>
  <p:extLst>
    <p:ext uri="{DCECCB84-F9BA-43D5-87BE-67443E8EF086}">
      <p15:sldGuideLst xmlns:p15="http://schemas.microsoft.com/office/powerpoint/2012/main">
        <p15:guide id="1" orient="horz" pos="867">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Title and Full Picture Slide">
    <p:spTree>
      <p:nvGrpSpPr>
        <p:cNvPr id="1" name=""/>
        <p:cNvGrpSpPr/>
        <p:nvPr/>
      </p:nvGrpSpPr>
      <p:grpSpPr>
        <a:xfrm>
          <a:off x="0" y="0"/>
          <a:ext cx="0" cy="0"/>
          <a:chOff x="0" y="0"/>
          <a:chExt cx="0" cy="0"/>
        </a:xfrm>
      </p:grpSpPr>
      <p:sp>
        <p:nvSpPr>
          <p:cNvPr id="7" name="Picture Placeholder 6"/>
          <p:cNvSpPr>
            <a:spLocks noGrp="1"/>
          </p:cNvSpPr>
          <p:nvPr>
            <p:ph type="pic" sz="quarter" idx="12" hasCustomPrompt="1"/>
          </p:nvPr>
        </p:nvSpPr>
        <p:spPr>
          <a:xfrm>
            <a:off x="0" y="1376364"/>
            <a:ext cx="12192000" cy="5481636"/>
          </a:xfrm>
          <a:solidFill>
            <a:schemeClr val="accent2">
              <a:lumMod val="20000"/>
              <a:lumOff val="80000"/>
            </a:schemeClr>
          </a:solidFill>
        </p:spPr>
        <p:txBody>
          <a:bodyPr lIns="36000" tIns="2088000"/>
          <a:lstStyle>
            <a:lvl1pPr algn="ctr">
              <a:defRPr>
                <a:solidFill>
                  <a:schemeClr val="accent2">
                    <a:lumMod val="75000"/>
                  </a:schemeClr>
                </a:solidFill>
              </a:defRPr>
            </a:lvl1pPr>
          </a:lstStyle>
          <a:p>
            <a:r>
              <a:rPr lang="en-GB" noProof="0" dirty="0"/>
              <a:t>Either click centre icon to add image from file or URL</a:t>
            </a:r>
            <a:br>
              <a:rPr lang="en-GB" noProof="0" dirty="0"/>
            </a:br>
            <a:br>
              <a:rPr lang="en-GB" noProof="0" dirty="0"/>
            </a:br>
            <a:r>
              <a:rPr lang="en-GB" noProof="0" dirty="0"/>
              <a:t>Or simply click the placeholder itself </a:t>
            </a:r>
            <a:br>
              <a:rPr lang="en-GB" noProof="0" dirty="0"/>
            </a:br>
            <a:r>
              <a:rPr lang="en-GB" noProof="0" dirty="0"/>
              <a:t>to paste image from clipboard</a:t>
            </a:r>
            <a:endParaRPr lang="en-GB" dirty="0"/>
          </a:p>
        </p:txBody>
      </p:sp>
      <p:sp>
        <p:nvSpPr>
          <p:cNvPr id="3" name="Slide Number Placeholder 2"/>
          <p:cNvSpPr>
            <a:spLocks noGrp="1"/>
          </p:cNvSpPr>
          <p:nvPr>
            <p:ph type="sldNum" sz="quarter" idx="10"/>
          </p:nvPr>
        </p:nvSpPr>
        <p:spPr>
          <a:xfrm>
            <a:off x="11784012" y="6488763"/>
            <a:ext cx="407987" cy="180000"/>
          </a:xfrm>
        </p:spPr>
        <p:txBody>
          <a:bodyPr/>
          <a:lstStyle>
            <a:lvl1pPr>
              <a:defRPr sz="1050">
                <a:solidFill>
                  <a:srgbClr val="B2B2B2"/>
                </a:solidFill>
              </a:defRPr>
            </a:lvl1pPr>
          </a:lstStyle>
          <a:p>
            <a:fld id="{BA82442A-C220-4C85-A087-94A04BDFA416}" type="slidenum">
              <a:rPr lang="en-GB" smtClean="0"/>
              <a:pPr/>
              <a:t>‹#›</a:t>
            </a:fld>
            <a:endParaRPr lang="en-GB" sz="1000" dirty="0"/>
          </a:p>
        </p:txBody>
      </p:sp>
      <p:sp>
        <p:nvSpPr>
          <p:cNvPr id="4" name="Title 3">
            <a:extLst>
              <a:ext uri="{FF2B5EF4-FFF2-40B4-BE49-F238E27FC236}">
                <a16:creationId xmlns:a16="http://schemas.microsoft.com/office/drawing/2014/main" id="{152E10DE-C2C1-4605-9F02-807D51BB4926}"/>
              </a:ext>
            </a:extLst>
          </p:cNvPr>
          <p:cNvSpPr>
            <a:spLocks noGrp="1"/>
          </p:cNvSpPr>
          <p:nvPr>
            <p:ph type="title" hasCustomPrompt="1"/>
          </p:nvPr>
        </p:nvSpPr>
        <p:spPr/>
        <p:txBody>
          <a:bodyPr/>
          <a:lstStyle>
            <a:lvl1pPr>
              <a:defRPr/>
            </a:lvl1pPr>
          </a:lstStyle>
          <a:p>
            <a:r>
              <a:rPr lang="en-GB" dirty="0"/>
              <a:t>+Title and full picture slide layout</a:t>
            </a:r>
          </a:p>
        </p:txBody>
      </p:sp>
      <p:sp>
        <p:nvSpPr>
          <p:cNvPr id="6" name="Date Placeholder 7">
            <a:extLst>
              <a:ext uri="{FF2B5EF4-FFF2-40B4-BE49-F238E27FC236}">
                <a16:creationId xmlns:a16="http://schemas.microsoft.com/office/drawing/2014/main" id="{3C0123D8-20DD-4220-9516-042091CFF05F}"/>
              </a:ext>
            </a:extLst>
          </p:cNvPr>
          <p:cNvSpPr>
            <a:spLocks noGrp="1"/>
          </p:cNvSpPr>
          <p:nvPr>
            <p:ph type="dt" sz="half" idx="11"/>
          </p:nvPr>
        </p:nvSpPr>
        <p:spPr>
          <a:xfrm>
            <a:off x="10223999" y="6488763"/>
            <a:ext cx="1560013" cy="180000"/>
          </a:xfrm>
        </p:spPr>
        <p:txBody>
          <a:bodyPr/>
          <a:lstStyle>
            <a:lvl1pPr>
              <a:defRPr>
                <a:solidFill>
                  <a:srgbClr val="B2B2B2"/>
                </a:solidFill>
              </a:defRPr>
            </a:lvl1pPr>
          </a:lstStyle>
          <a:p>
            <a:r>
              <a:rPr lang="en-US"/>
              <a:t>© System1 Group PLC</a:t>
            </a:r>
            <a:endParaRPr lang="en-GB" dirty="0"/>
          </a:p>
        </p:txBody>
      </p:sp>
    </p:spTree>
    <p:extLst>
      <p:ext uri="{BB962C8B-B14F-4D97-AF65-F5344CB8AC3E}">
        <p14:creationId xmlns:p14="http://schemas.microsoft.com/office/powerpoint/2010/main" val="2025948175"/>
      </p:ext>
    </p:extLst>
  </p:cSld>
  <p:clrMapOvr>
    <a:masterClrMapping/>
  </p:clrMapOvr>
  <p:transition>
    <p:fade/>
  </p:transition>
  <p:hf hdr="0"/>
  <p:extLst>
    <p:ext uri="{DCECCB84-F9BA-43D5-87BE-67443E8EF086}">
      <p15:sldGuideLst xmlns:p15="http://schemas.microsoft.com/office/powerpoint/2012/main">
        <p15:guide id="1" orient="horz" pos="86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mage, Ad Name &amp; Star Slide">
    <p:spTree>
      <p:nvGrpSpPr>
        <p:cNvPr id="1" name=""/>
        <p:cNvGrpSpPr/>
        <p:nvPr/>
      </p:nvGrpSpPr>
      <p:grpSpPr>
        <a:xfrm>
          <a:off x="0" y="0"/>
          <a:ext cx="0" cy="0"/>
          <a:chOff x="0" y="0"/>
          <a:chExt cx="0" cy="0"/>
        </a:xfrm>
      </p:grpSpPr>
      <p:sp>
        <p:nvSpPr>
          <p:cNvPr id="3" name="2nd placeholder - don't delete">
            <a:extLst>
              <a:ext uri="{FF2B5EF4-FFF2-40B4-BE49-F238E27FC236}">
                <a16:creationId xmlns:a16="http://schemas.microsoft.com/office/drawing/2014/main" id="{F1C30701-9792-4528-AE1B-9511F5A2D5CB}"/>
              </a:ext>
            </a:extLst>
          </p:cNvPr>
          <p:cNvSpPr>
            <a:spLocks noGrp="1"/>
          </p:cNvSpPr>
          <p:nvPr>
            <p:ph type="body" sz="quarter" idx="11" hasCustomPrompt="1"/>
          </p:nvPr>
        </p:nvSpPr>
        <p:spPr bwMode="black">
          <a:xfrm>
            <a:off x="11639765" y="6502295"/>
            <a:ext cx="49694" cy="30778"/>
          </a:xfrm>
          <a:noFill/>
        </p:spPr>
        <p:txBody>
          <a:bodyPr wrap="none" lIns="0" tIns="0" rIns="0" bIns="0" anchor="ctr" anchorCtr="0">
            <a:spAutoFit/>
          </a:bodyPr>
          <a:lstStyle>
            <a:lvl1pPr marL="0" indent="0" algn="l">
              <a:spcBef>
                <a:spcPts val="0"/>
              </a:spcBef>
              <a:defRPr sz="200">
                <a:solidFill>
                  <a:srgbClr val="ED3293">
                    <a:alpha val="0"/>
                  </a:srgbClr>
                </a:solidFill>
              </a:defRPr>
            </a:lvl1pPr>
          </a:lstStyle>
          <a:p>
            <a:pPr lvl="0"/>
            <a:r>
              <a:rPr lang="en-GB" dirty="0"/>
              <a:t>2nd</a:t>
            </a:r>
          </a:p>
        </p:txBody>
      </p:sp>
      <p:sp>
        <p:nvSpPr>
          <p:cNvPr id="16" name="Brand &amp; Ad Name Placeholder">
            <a:extLst>
              <a:ext uri="{FF2B5EF4-FFF2-40B4-BE49-F238E27FC236}">
                <a16:creationId xmlns:a16="http://schemas.microsoft.com/office/drawing/2014/main" id="{354BB646-9334-4089-A413-933FEB6E5DA7}"/>
              </a:ext>
            </a:extLst>
          </p:cNvPr>
          <p:cNvSpPr>
            <a:spLocks noGrp="1"/>
          </p:cNvSpPr>
          <p:nvPr>
            <p:ph type="body" sz="quarter" idx="13" hasCustomPrompt="1"/>
          </p:nvPr>
        </p:nvSpPr>
        <p:spPr>
          <a:xfrm>
            <a:off x="7284719" y="6394295"/>
            <a:ext cx="3960000" cy="216000"/>
          </a:xfrm>
        </p:spPr>
        <p:txBody>
          <a:bodyPr wrap="none" rIns="72000" anchor="ctr" anchorCtr="0"/>
          <a:lstStyle>
            <a:lvl1pPr algn="r">
              <a:spcBef>
                <a:spcPts val="0"/>
              </a:spcBef>
              <a:defRPr sz="1400" spc="-50" baseline="0">
                <a:latin typeface="+mj-lt"/>
              </a:defRPr>
            </a:lvl1pPr>
          </a:lstStyle>
          <a:p>
            <a:pPr lvl="0"/>
            <a:r>
              <a:rPr lang="en-GB" dirty="0"/>
              <a:t>Enter brand &amp; ‘ad name’ here</a:t>
            </a:r>
          </a:p>
        </p:txBody>
      </p:sp>
      <p:sp>
        <p:nvSpPr>
          <p:cNvPr id="4" name="Six word story Placeholder">
            <a:extLst>
              <a:ext uri="{FF2B5EF4-FFF2-40B4-BE49-F238E27FC236}">
                <a16:creationId xmlns:a16="http://schemas.microsoft.com/office/drawing/2014/main" id="{4C153EA7-2FFD-489A-9DC1-C0E80B52E54A}"/>
              </a:ext>
            </a:extLst>
          </p:cNvPr>
          <p:cNvSpPr>
            <a:spLocks noGrp="1"/>
          </p:cNvSpPr>
          <p:nvPr>
            <p:ph type="body" sz="quarter" idx="14" hasCustomPrompt="1"/>
          </p:nvPr>
        </p:nvSpPr>
        <p:spPr>
          <a:xfrm>
            <a:off x="7284719" y="6176819"/>
            <a:ext cx="3960000" cy="216000"/>
          </a:xfrm>
        </p:spPr>
        <p:txBody>
          <a:bodyPr wrap="none" rIns="72000" anchor="ctr" anchorCtr="0"/>
          <a:lstStyle>
            <a:lvl1pPr algn="r">
              <a:spcBef>
                <a:spcPts val="0"/>
              </a:spcBef>
              <a:defRPr sz="1400" cap="none" spc="0" baseline="0">
                <a:latin typeface="+mn-lt"/>
              </a:defRPr>
            </a:lvl1pPr>
          </a:lstStyle>
          <a:p>
            <a:pPr lvl="0"/>
            <a:r>
              <a:rPr lang="en-US" dirty="0"/>
              <a:t>Enter a six word story here</a:t>
            </a:r>
            <a:endParaRPr lang="en-GB" dirty="0"/>
          </a:p>
        </p:txBody>
      </p:sp>
      <p:sp>
        <p:nvSpPr>
          <p:cNvPr id="10" name="Star Score">
            <a:extLst>
              <a:ext uri="{FF2B5EF4-FFF2-40B4-BE49-F238E27FC236}">
                <a16:creationId xmlns:a16="http://schemas.microsoft.com/office/drawing/2014/main" id="{9C5B28D6-F3D2-4AF3-BC24-D94C76725876}"/>
              </a:ext>
            </a:extLst>
          </p:cNvPr>
          <p:cNvSpPr>
            <a:spLocks noGrp="1"/>
          </p:cNvSpPr>
          <p:nvPr>
            <p:ph type="body" sz="quarter" idx="12" hasCustomPrompt="1"/>
          </p:nvPr>
        </p:nvSpPr>
        <p:spPr bwMode="black">
          <a:xfrm>
            <a:off x="11329354" y="5990275"/>
            <a:ext cx="688975" cy="688975"/>
          </a:xfrm>
          <a:prstGeom prst="star5">
            <a:avLst>
              <a:gd name="adj" fmla="val 22224"/>
              <a:gd name="hf" fmla="val 105146"/>
              <a:gd name="vf" fmla="val 110557"/>
            </a:avLst>
          </a:prstGeom>
          <a:solidFill>
            <a:srgbClr val="969696"/>
          </a:solidFill>
          <a:ln>
            <a:noFill/>
          </a:ln>
        </p:spPr>
        <p:txBody>
          <a:bodyPr wrap="none" lIns="0" tIns="0" rIns="36000" bIns="36000" anchor="ctr" anchorCtr="0"/>
          <a:lstStyle>
            <a:lvl1pPr marL="0" indent="0" algn="ctr">
              <a:buFont typeface="Arial" panose="020B0604020202020204" pitchFamily="34" charset="0"/>
              <a:buNone/>
              <a:defRPr sz="1400" spc="-100" baseline="0">
                <a:solidFill>
                  <a:srgbClr val="FFFFFF"/>
                </a:solidFill>
                <a:latin typeface="+mj-lt"/>
              </a:defRPr>
            </a:lvl1pPr>
          </a:lstStyle>
          <a:p>
            <a:pPr lvl="0"/>
            <a:r>
              <a:rPr lang="en-US" dirty="0"/>
              <a:t>#.#</a:t>
            </a:r>
            <a:endParaRPr lang="en-GB" dirty="0"/>
          </a:p>
        </p:txBody>
      </p:sp>
      <p:sp>
        <p:nvSpPr>
          <p:cNvPr id="2" name="HERO Title Placeholder">
            <a:extLst>
              <a:ext uri="{FF2B5EF4-FFF2-40B4-BE49-F238E27FC236}">
                <a16:creationId xmlns:a16="http://schemas.microsoft.com/office/drawing/2014/main" id="{02D79CBE-6A68-41D1-8268-F71AD925938A}"/>
              </a:ext>
            </a:extLst>
          </p:cNvPr>
          <p:cNvSpPr>
            <a:spLocks noGrp="1"/>
          </p:cNvSpPr>
          <p:nvPr>
            <p:ph type="title" hasCustomPrompt="1"/>
          </p:nvPr>
        </p:nvSpPr>
        <p:spPr>
          <a:xfrm>
            <a:off x="1596570" y="2463799"/>
            <a:ext cx="8998859" cy="1930400"/>
          </a:xfrm>
        </p:spPr>
        <p:txBody>
          <a:bodyPr lIns="36000" tIns="72000" rIns="36000" bIns="72000" anchor="ctr">
            <a:noAutofit/>
          </a:bodyPr>
          <a:lstStyle>
            <a:lvl1pPr algn="ctr">
              <a:lnSpc>
                <a:spcPct val="100000"/>
              </a:lnSpc>
              <a:defRPr sz="4000" spc="-80" baseline="0">
                <a:solidFill>
                  <a:schemeClr val="tx1"/>
                </a:solidFill>
                <a:latin typeface="+mj-lt"/>
              </a:defRPr>
            </a:lvl1pPr>
          </a:lstStyle>
          <a:p>
            <a:pPr lvl="0"/>
            <a:r>
              <a:rPr lang="en-US" dirty="0"/>
              <a:t>Enter hero headline here</a:t>
            </a:r>
            <a:endParaRPr lang="en-GB" dirty="0"/>
          </a:p>
        </p:txBody>
      </p:sp>
      <p:sp>
        <p:nvSpPr>
          <p:cNvPr id="6" name="BG Pic Placeholder"/>
          <p:cNvSpPr>
            <a:spLocks noGrp="1"/>
          </p:cNvSpPr>
          <p:nvPr>
            <p:ph type="pic" sz="quarter" idx="10" hasCustomPrompt="1"/>
          </p:nvPr>
        </p:nvSpPr>
        <p:spPr bwMode="ltGray">
          <a:xfrm>
            <a:off x="0" y="2"/>
            <a:ext cx="12192000" cy="6857999"/>
          </a:xfrm>
          <a:noFill/>
        </p:spPr>
        <p:txBody>
          <a:bodyPr lIns="360000" tIns="360000" rIns="360000" bIns="360000" anchor="ctr">
            <a:noAutofit/>
          </a:bodyPr>
          <a:lstStyle>
            <a:lvl1pPr marL="0" indent="0" algn="r">
              <a:spcBef>
                <a:spcPts val="0"/>
              </a:spcBef>
              <a:buNone/>
              <a:defRPr sz="1200" b="0" baseline="0">
                <a:solidFill>
                  <a:schemeClr val="accent2">
                    <a:lumMod val="75000"/>
                  </a:schemeClr>
                </a:solidFill>
                <a:sym typeface="Wingdings" panose="05000000000000000000" pitchFamily="2" charset="2"/>
              </a:defRPr>
            </a:lvl1pPr>
          </a:lstStyle>
          <a:p>
            <a:r>
              <a:rPr lang="en-GB" noProof="0" dirty="0"/>
              <a:t>Either click centre icon</a:t>
            </a:r>
            <a:br>
              <a:rPr lang="en-GB" noProof="0" dirty="0"/>
            </a:br>
            <a:r>
              <a:rPr lang="en-GB" noProof="0" dirty="0"/>
              <a:t>to add image from file or URL</a:t>
            </a:r>
            <a:br>
              <a:rPr lang="en-GB" noProof="0" dirty="0"/>
            </a:br>
            <a:br>
              <a:rPr lang="en-GB" noProof="0" dirty="0"/>
            </a:br>
            <a:r>
              <a:rPr lang="en-GB" noProof="0" dirty="0"/>
              <a:t>Or simply click the placeholder itself </a:t>
            </a:r>
            <a:br>
              <a:rPr lang="en-GB" noProof="0" dirty="0"/>
            </a:br>
            <a:r>
              <a:rPr lang="en-GB" noProof="0" dirty="0"/>
              <a:t>and paste image from clipboard</a:t>
            </a:r>
            <a:br>
              <a:rPr lang="en-GB" noProof="0" dirty="0"/>
            </a:br>
            <a:br>
              <a:rPr lang="en-GB" noProof="0" dirty="0"/>
            </a:br>
            <a:r>
              <a:rPr lang="en-GB" noProof="0" dirty="0"/>
              <a:t>Then right click, ‘Send to Back’</a:t>
            </a:r>
          </a:p>
        </p:txBody>
      </p:sp>
    </p:spTree>
    <p:extLst>
      <p:ext uri="{BB962C8B-B14F-4D97-AF65-F5344CB8AC3E}">
        <p14:creationId xmlns:p14="http://schemas.microsoft.com/office/powerpoint/2010/main" val="2648060906"/>
      </p:ext>
    </p:extLst>
  </p:cSld>
  <p:clrMapOvr>
    <a:overrideClrMapping bg1="dk1" tx1="lt1" bg2="dk2" tx2="lt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Full Picture Slide">
    <p:bg>
      <p:bgRef idx="1002">
        <a:schemeClr val="bg1"/>
      </p:bgRef>
    </p:bg>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1" y="0"/>
            <a:ext cx="12192000" cy="6858000"/>
          </a:xfrm>
          <a:solidFill>
            <a:schemeClr val="accent2">
              <a:lumMod val="20000"/>
              <a:lumOff val="80000"/>
            </a:schemeClr>
          </a:solidFill>
        </p:spPr>
        <p:txBody>
          <a:bodyPr tIns="2736000"/>
          <a:lstStyle>
            <a:lvl1pPr algn="ctr">
              <a:defRPr>
                <a:solidFill>
                  <a:schemeClr val="accent2">
                    <a:lumMod val="75000"/>
                  </a:schemeClr>
                </a:solidFill>
              </a:defRPr>
            </a:lvl1pPr>
          </a:lstStyle>
          <a:p>
            <a:r>
              <a:rPr lang="en-GB" noProof="0" dirty="0"/>
              <a:t>Either click centre icon</a:t>
            </a:r>
            <a:br>
              <a:rPr lang="en-GB" noProof="0" dirty="0"/>
            </a:br>
            <a:r>
              <a:rPr lang="en-GB" noProof="0" dirty="0"/>
              <a:t>to add image from file or URL</a:t>
            </a:r>
            <a:br>
              <a:rPr lang="en-GB" noProof="0" dirty="0"/>
            </a:br>
            <a:br>
              <a:rPr lang="en-GB" noProof="0" dirty="0"/>
            </a:br>
            <a:r>
              <a:rPr lang="en-GB" noProof="0" dirty="0"/>
              <a:t>Or simply click the placeholder itself </a:t>
            </a:r>
            <a:br>
              <a:rPr lang="en-GB" noProof="0" dirty="0"/>
            </a:br>
            <a:r>
              <a:rPr lang="en-GB" noProof="0" dirty="0"/>
              <a:t>to paste image from clipboard</a:t>
            </a:r>
            <a:endParaRPr lang="en-GB" dirty="0"/>
          </a:p>
        </p:txBody>
      </p:sp>
      <p:sp>
        <p:nvSpPr>
          <p:cNvPr id="8" name="Date Placeholder 7"/>
          <p:cNvSpPr>
            <a:spLocks noGrp="1"/>
          </p:cNvSpPr>
          <p:nvPr>
            <p:ph type="dt" sz="half" idx="11"/>
          </p:nvPr>
        </p:nvSpPr>
        <p:spPr>
          <a:xfrm>
            <a:off x="10223999" y="6488763"/>
            <a:ext cx="1560013" cy="180000"/>
          </a:xfrm>
        </p:spPr>
        <p:txBody>
          <a:bodyPr/>
          <a:lstStyle>
            <a:lvl1pPr>
              <a:defRPr>
                <a:solidFill>
                  <a:srgbClr val="B2B2B2"/>
                </a:solidFill>
              </a:defRPr>
            </a:lvl1pPr>
          </a:lstStyle>
          <a:p>
            <a:r>
              <a:rPr lang="en-US"/>
              <a:t>© System1 Group PLC</a:t>
            </a:r>
            <a:endParaRPr lang="en-GB" dirty="0"/>
          </a:p>
        </p:txBody>
      </p:sp>
      <p:sp>
        <p:nvSpPr>
          <p:cNvPr id="10" name="Slide Number Placeholder 9"/>
          <p:cNvSpPr>
            <a:spLocks noGrp="1"/>
          </p:cNvSpPr>
          <p:nvPr>
            <p:ph type="sldNum" sz="quarter" idx="13"/>
          </p:nvPr>
        </p:nvSpPr>
        <p:spPr>
          <a:xfrm>
            <a:off x="11784014" y="6488763"/>
            <a:ext cx="407986" cy="180000"/>
          </a:xfrm>
        </p:spPr>
        <p:txBody>
          <a:bodyPr/>
          <a:lstStyle>
            <a:lvl1pPr>
              <a:defRPr sz="1050">
                <a:solidFill>
                  <a:srgbClr val="B2B2B2"/>
                </a:solidFill>
              </a:defRPr>
            </a:lvl1pPr>
          </a:lstStyle>
          <a:p>
            <a:fld id="{BA82442A-C220-4C85-A087-94A04BDFA416}" type="slidenum">
              <a:rPr lang="en-GB" smtClean="0"/>
              <a:pPr/>
              <a:t>‹#›</a:t>
            </a:fld>
            <a:endParaRPr lang="en-GB" sz="1000" dirty="0"/>
          </a:p>
        </p:txBody>
      </p:sp>
    </p:spTree>
    <p:extLst>
      <p:ext uri="{BB962C8B-B14F-4D97-AF65-F5344CB8AC3E}">
        <p14:creationId xmlns:p14="http://schemas.microsoft.com/office/powerpoint/2010/main" val="269914990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63524" y="1383847"/>
            <a:ext cx="5676477" cy="720000"/>
          </a:xfrm>
        </p:spPr>
        <p:txBody>
          <a:bodyPr lIns="144000" rIns="144000" anchor="b">
            <a:normAutofit/>
          </a:bodyPr>
          <a:lstStyle>
            <a:lvl1pPr marL="0" indent="0">
              <a:buSzPct val="100000"/>
              <a:buFontTx/>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263524" y="2111343"/>
            <a:ext cx="5676477" cy="4233895"/>
          </a:xfrm>
        </p:spPr>
        <p:txBody>
          <a:bodyPr/>
          <a:lstStyle>
            <a:lvl1pPr>
              <a:defRPr/>
            </a:lvl1pPr>
            <a:lvl2pPr>
              <a:defRPr/>
            </a:lvl2pPr>
            <a:lvl3pPr>
              <a:defRPr/>
            </a:lvl3pPr>
            <a:lvl4pPr>
              <a:defRPr/>
            </a:lvl4pPr>
            <a:lvl5pPr>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styles </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232202" y="1383847"/>
            <a:ext cx="5696274" cy="720000"/>
          </a:xfrm>
        </p:spPr>
        <p:txBody>
          <a:bodyPr lIns="144000" rIns="144000" anchor="b">
            <a:normAutofit/>
          </a:bodyPr>
          <a:lstStyle>
            <a:lvl1pPr marL="0" indent="0">
              <a:buSzPct val="100000"/>
              <a:buFontTx/>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6232202" y="2111344"/>
            <a:ext cx="5696274" cy="4233895"/>
          </a:xfrm>
        </p:spPr>
        <p:txBody>
          <a:bodyPr/>
          <a:lstStyle>
            <a:lvl1pPr>
              <a:defRPr/>
            </a:lvl1pPr>
            <a:lvl2pPr>
              <a:defRPr/>
            </a:lvl2pPr>
            <a:lvl3pPr>
              <a:defRPr/>
            </a:lvl3pPr>
            <a:lvl4pPr>
              <a:defRPr/>
            </a:lvl4pPr>
            <a:lvl5pPr>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styles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B676521D-1733-4009-9387-A69B4EE0866D}"/>
              </a:ext>
            </a:extLst>
          </p:cNvPr>
          <p:cNvSpPr>
            <a:spLocks noGrp="1"/>
          </p:cNvSpPr>
          <p:nvPr>
            <p:ph type="title" hasCustomPrompt="1"/>
          </p:nvPr>
        </p:nvSpPr>
        <p:spPr/>
        <p:txBody>
          <a:bodyPr/>
          <a:lstStyle/>
          <a:p>
            <a:r>
              <a:rPr lang="en-US" dirty="0"/>
              <a:t>*Comparison layout</a:t>
            </a:r>
            <a:endParaRPr lang="en-GB" dirty="0"/>
          </a:p>
        </p:txBody>
      </p:sp>
    </p:spTree>
    <p:extLst>
      <p:ext uri="{BB962C8B-B14F-4D97-AF65-F5344CB8AC3E}">
        <p14:creationId xmlns:p14="http://schemas.microsoft.com/office/powerpoint/2010/main" val="1515229156"/>
      </p:ext>
    </p:extLst>
  </p:cSld>
  <p:clrMapOvr>
    <a:masterClrMapping/>
  </p:clrMapOvr>
  <p:transition>
    <p:fade/>
  </p:transition>
  <p:extLst>
    <p:ext uri="{DCECCB84-F9BA-43D5-87BE-67443E8EF086}">
      <p15:sldGuideLst xmlns:p15="http://schemas.microsoft.com/office/powerpoint/2012/main">
        <p15:guide id="1" orient="horz" pos="867">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210049" y="1376364"/>
            <a:ext cx="7718426" cy="4968872"/>
          </a:xfrm>
        </p:spPr>
        <p:txBody>
          <a:bodyPr>
            <a:no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dirty="0"/>
              <a:t>Place your cursor at the beginning of a paragraph text line, press ‘Tab’ to toggle to the next of the 5 levels of styles. Press ‘</a:t>
            </a:r>
            <a:r>
              <a:rPr lang="en-GB" dirty="0" err="1"/>
              <a:t>Shift+Tab</a:t>
            </a:r>
            <a:r>
              <a:rPr lang="en-GB" dirty="0"/>
              <a:t>’ to toggle back through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hasCustomPrompt="1"/>
          </p:nvPr>
        </p:nvSpPr>
        <p:spPr>
          <a:xfrm>
            <a:off x="263525" y="1376350"/>
            <a:ext cx="3732476" cy="4968888"/>
          </a:xfrm>
        </p:spPr>
        <p:txBody>
          <a:bodyPr lIns="144000" rIns="144000">
            <a:normAutofit/>
          </a:bodyPr>
          <a:lstStyle>
            <a:lvl1pPr marL="0" indent="0">
              <a:buSzPct val="100000"/>
              <a:buFontTx/>
              <a:buNone/>
              <a:defRPr sz="2400" b="1" spc="-8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caption subtitle</a:t>
            </a:r>
          </a:p>
        </p:txBody>
      </p:sp>
      <p:sp>
        <p:nvSpPr>
          <p:cNvPr id="2" name="Title 1">
            <a:extLst>
              <a:ext uri="{FF2B5EF4-FFF2-40B4-BE49-F238E27FC236}">
                <a16:creationId xmlns:a16="http://schemas.microsoft.com/office/drawing/2014/main" id="{6FAD9A5A-C13A-4156-AACC-96D23535BEEC}"/>
              </a:ext>
            </a:extLst>
          </p:cNvPr>
          <p:cNvSpPr>
            <a:spLocks noGrp="1"/>
          </p:cNvSpPr>
          <p:nvPr>
            <p:ph type="title" hasCustomPrompt="1"/>
          </p:nvPr>
        </p:nvSpPr>
        <p:spPr/>
        <p:txBody>
          <a:bodyPr/>
          <a:lstStyle/>
          <a:p>
            <a:r>
              <a:rPr lang="en-US" dirty="0"/>
              <a:t>*Content with caption layout</a:t>
            </a:r>
            <a:endParaRPr lang="en-GB" dirty="0"/>
          </a:p>
        </p:txBody>
      </p:sp>
    </p:spTree>
    <p:extLst>
      <p:ext uri="{BB962C8B-B14F-4D97-AF65-F5344CB8AC3E}">
        <p14:creationId xmlns:p14="http://schemas.microsoft.com/office/powerpoint/2010/main" val="2182742000"/>
      </p:ext>
    </p:extLst>
  </p:cSld>
  <p:clrMapOvr>
    <a:masterClrMapping/>
  </p:clrMapOvr>
  <p:transition>
    <p:fade/>
  </p:transition>
  <p:extLst>
    <p:ext uri="{DCECCB84-F9BA-43D5-87BE-67443E8EF086}">
      <p15:sldGuideLst xmlns:p15="http://schemas.microsoft.com/office/powerpoint/2012/main">
        <p15:guide id="1" orient="horz" pos="867">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bwMode="ltGray">
          <a:xfrm>
            <a:off x="4203699" y="1376364"/>
            <a:ext cx="7724776" cy="4968874"/>
          </a:xfrm>
          <a:solidFill>
            <a:schemeClr val="accent2">
              <a:lumMod val="20000"/>
              <a:lumOff val="80000"/>
            </a:schemeClr>
          </a:solidFill>
        </p:spPr>
        <p:txBody>
          <a:bodyPr tIns="1332000">
            <a:normAutofit/>
          </a:bodyPr>
          <a:lstStyle>
            <a:lvl1pPr marL="0" indent="0" algn="ctr">
              <a:buNone/>
              <a:defRPr sz="1800">
                <a:solidFill>
                  <a:schemeClr val="accent2">
                    <a:lumMod val="7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Either click centre icon</a:t>
            </a:r>
            <a:br>
              <a:rPr lang="en-GB" noProof="0" dirty="0"/>
            </a:br>
            <a:r>
              <a:rPr lang="en-GB" noProof="0" dirty="0"/>
              <a:t>to add image from file or URL</a:t>
            </a:r>
            <a:br>
              <a:rPr lang="en-GB" noProof="0" dirty="0"/>
            </a:br>
            <a:br>
              <a:rPr lang="en-GB" noProof="0" dirty="0"/>
            </a:br>
            <a:r>
              <a:rPr lang="en-GB" noProof="0" dirty="0"/>
              <a:t>Or simply click the placeholder itself </a:t>
            </a:r>
            <a:br>
              <a:rPr lang="en-GB" noProof="0" dirty="0"/>
            </a:br>
            <a:r>
              <a:rPr lang="en-GB" noProof="0" dirty="0"/>
              <a:t>to paste image from clipboard</a:t>
            </a:r>
            <a:endParaRPr lang="en-GB" dirty="0"/>
          </a:p>
        </p:txBody>
      </p:sp>
      <p:sp>
        <p:nvSpPr>
          <p:cNvPr id="4" name="Text Placeholder 3"/>
          <p:cNvSpPr>
            <a:spLocks noGrp="1"/>
          </p:cNvSpPr>
          <p:nvPr>
            <p:ph type="body" sz="half" idx="2" hasCustomPrompt="1"/>
          </p:nvPr>
        </p:nvSpPr>
        <p:spPr>
          <a:xfrm>
            <a:off x="263525" y="1376364"/>
            <a:ext cx="3732474" cy="4968874"/>
          </a:xfrm>
        </p:spPr>
        <p:txBody>
          <a:bodyPr lIns="144000" rIns="144000">
            <a:normAutofit/>
          </a:bodyPr>
          <a:lstStyle>
            <a:lvl1pPr marL="0" indent="0">
              <a:buSzPct val="100000"/>
              <a:buFontTx/>
              <a:buNone/>
              <a:defRPr sz="2400" b="1" spc="-8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caption subtitle</a:t>
            </a:r>
          </a:p>
        </p:txBody>
      </p:sp>
      <p:sp>
        <p:nvSpPr>
          <p:cNvPr id="6" name="Title 5">
            <a:extLst>
              <a:ext uri="{FF2B5EF4-FFF2-40B4-BE49-F238E27FC236}">
                <a16:creationId xmlns:a16="http://schemas.microsoft.com/office/drawing/2014/main" id="{5752A1C0-E937-4892-8079-B11F00AEC041}"/>
              </a:ext>
            </a:extLst>
          </p:cNvPr>
          <p:cNvSpPr>
            <a:spLocks noGrp="1"/>
          </p:cNvSpPr>
          <p:nvPr>
            <p:ph type="title" hasCustomPrompt="1"/>
          </p:nvPr>
        </p:nvSpPr>
        <p:spPr/>
        <p:txBody>
          <a:bodyPr/>
          <a:lstStyle/>
          <a:p>
            <a:r>
              <a:rPr lang="en-US" dirty="0"/>
              <a:t>*Picture with caption layout</a:t>
            </a:r>
            <a:endParaRPr lang="en-GB" dirty="0"/>
          </a:p>
        </p:txBody>
      </p:sp>
    </p:spTree>
    <p:extLst>
      <p:ext uri="{BB962C8B-B14F-4D97-AF65-F5344CB8AC3E}">
        <p14:creationId xmlns:p14="http://schemas.microsoft.com/office/powerpoint/2010/main" val="3919425699"/>
      </p:ext>
    </p:extLst>
  </p:cSld>
  <p:clrMapOvr>
    <a:masterClrMapping/>
  </p:clrMapOvr>
  <p:transition>
    <p:fade/>
  </p:transition>
  <p:extLst>
    <p:ext uri="{DCECCB84-F9BA-43D5-87BE-67443E8EF086}">
      <p15:sldGuideLst xmlns:p15="http://schemas.microsoft.com/office/powerpoint/2012/main">
        <p15:guide id="1" orient="horz" pos="867">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Marker only [do not use]">
    <p:bg>
      <p:bgRef idx="1001">
        <a:schemeClr val="bg2"/>
      </p:bgRef>
    </p:bg>
    <p:spTree>
      <p:nvGrpSpPr>
        <p:cNvPr id="1" name=""/>
        <p:cNvGrpSpPr/>
        <p:nvPr/>
      </p:nvGrpSpPr>
      <p:grpSpPr>
        <a:xfrm>
          <a:off x="0" y="0"/>
          <a:ext cx="0" cy="0"/>
          <a:chOff x="0" y="0"/>
          <a:chExt cx="0" cy="0"/>
        </a:xfrm>
      </p:grpSpPr>
      <p:sp>
        <p:nvSpPr>
          <p:cNvPr id="2" name="TextBox 1"/>
          <p:cNvSpPr txBox="1"/>
          <p:nvPr/>
        </p:nvSpPr>
        <p:spPr bwMode="auto">
          <a:xfrm>
            <a:off x="752475" y="582645"/>
            <a:ext cx="5133975" cy="5806714"/>
          </a:xfrm>
          <a:prstGeom prst="rect">
            <a:avLst/>
          </a:prstGeom>
          <a:noFill/>
        </p:spPr>
        <p:txBody>
          <a:bodyPr wrap="square" lIns="121917" tIns="60958" rIns="121917" bIns="60958" rtlCol="0">
            <a:spAutoFit/>
          </a:bodyPr>
          <a:lstStyle/>
          <a:p>
            <a:pPr marL="0" indent="0" algn="l">
              <a:spcAft>
                <a:spcPts val="4000"/>
              </a:spcAft>
              <a:buClr>
                <a:srgbClr val="FFB81C"/>
              </a:buClr>
              <a:buFont typeface="Wingdings" pitchFamily="2" charset="2"/>
              <a:buNone/>
            </a:pPr>
            <a:r>
              <a:rPr lang="en-GB" sz="2800" b="0" dirty="0">
                <a:solidFill>
                  <a:srgbClr val="FCC600"/>
                </a:solidFill>
                <a:latin typeface="+mn-lt"/>
              </a:rPr>
              <a:t>Any Layouts or Masters you see </a:t>
            </a:r>
            <a:r>
              <a:rPr lang="en-GB" sz="2800" b="0" baseline="0" dirty="0">
                <a:solidFill>
                  <a:srgbClr val="FCC600"/>
                </a:solidFill>
                <a:latin typeface="+mn-lt"/>
              </a:rPr>
              <a:t>added after this marker layout are usually </a:t>
            </a:r>
            <a:r>
              <a:rPr lang="en-GB" sz="2800" b="1" baseline="0" dirty="0">
                <a:solidFill>
                  <a:srgbClr val="FCC600"/>
                </a:solidFill>
                <a:latin typeface="+mn-lt"/>
              </a:rPr>
              <a:t>duplicates</a:t>
            </a:r>
            <a:r>
              <a:rPr lang="en-GB" sz="2800" b="0" baseline="0" dirty="0">
                <a:solidFill>
                  <a:srgbClr val="FCC600"/>
                </a:solidFill>
                <a:latin typeface="+mn-lt"/>
              </a:rPr>
              <a:t> or </a:t>
            </a:r>
            <a:r>
              <a:rPr lang="en-GB" sz="2800" b="1" baseline="0" dirty="0">
                <a:solidFill>
                  <a:srgbClr val="FCC600"/>
                </a:solidFill>
                <a:latin typeface="+mn-lt"/>
              </a:rPr>
              <a:t>old </a:t>
            </a:r>
            <a:r>
              <a:rPr lang="en-GB" sz="2800" b="0" baseline="0" dirty="0">
                <a:solidFill>
                  <a:srgbClr val="FCC600"/>
                </a:solidFill>
                <a:latin typeface="+mn-lt"/>
              </a:rPr>
              <a:t>styles inserted from copying over slides from old templates. This happens when you paste slides using ‘</a:t>
            </a:r>
            <a:r>
              <a:rPr lang="en-GB" sz="2800" b="0" i="1" baseline="0" dirty="0">
                <a:solidFill>
                  <a:srgbClr val="FCC600"/>
                </a:solidFill>
                <a:latin typeface="+mn-lt"/>
              </a:rPr>
              <a:t>Keep Source Formatting’.</a:t>
            </a:r>
          </a:p>
          <a:p>
            <a:pPr marL="0" indent="0" algn="l">
              <a:spcAft>
                <a:spcPts val="4000"/>
              </a:spcAft>
              <a:buClr>
                <a:srgbClr val="FFB81C"/>
              </a:buClr>
              <a:buFont typeface="Wingdings" pitchFamily="2" charset="2"/>
              <a:buNone/>
            </a:pPr>
            <a:r>
              <a:rPr lang="en-GB" sz="2800" b="0" i="1" baseline="0" dirty="0">
                <a:solidFill>
                  <a:schemeClr val="tx1"/>
                </a:solidFill>
                <a:latin typeface="+mn-lt"/>
              </a:rPr>
              <a:t>Keep an eye out for consistent logo type and position – this is usually the giveaway on </a:t>
            </a:r>
            <a:r>
              <a:rPr lang="en-GB" sz="2800" b="1" i="1" baseline="0" dirty="0">
                <a:solidFill>
                  <a:schemeClr val="tx1"/>
                </a:solidFill>
                <a:latin typeface="+mn-lt"/>
              </a:rPr>
              <a:t>old</a:t>
            </a:r>
            <a:r>
              <a:rPr lang="en-GB" sz="2800" b="0" i="1" baseline="0" dirty="0">
                <a:solidFill>
                  <a:schemeClr val="tx1"/>
                </a:solidFill>
                <a:latin typeface="+mn-lt"/>
              </a:rPr>
              <a:t> templates sneaking in. </a:t>
            </a:r>
            <a:r>
              <a:rPr lang="en-GB" sz="2800" b="0" baseline="0" dirty="0">
                <a:solidFill>
                  <a:schemeClr val="tx1"/>
                </a:solidFill>
                <a:latin typeface="+mn-lt"/>
              </a:rPr>
              <a:t> </a:t>
            </a:r>
          </a:p>
        </p:txBody>
      </p:sp>
      <p:sp>
        <p:nvSpPr>
          <p:cNvPr id="3" name="Arrow: Down 2">
            <a:extLst>
              <a:ext uri="{FF2B5EF4-FFF2-40B4-BE49-F238E27FC236}">
                <a16:creationId xmlns:a16="http://schemas.microsoft.com/office/drawing/2014/main" id="{58923B35-2BF9-4F0C-9B69-F23646DC9679}"/>
              </a:ext>
            </a:extLst>
          </p:cNvPr>
          <p:cNvSpPr/>
          <p:nvPr/>
        </p:nvSpPr>
        <p:spPr bwMode="gray">
          <a:xfrm>
            <a:off x="7515225" y="4381933"/>
            <a:ext cx="2343150" cy="1707717"/>
          </a:xfrm>
          <a:prstGeom prst="downArrow">
            <a:avLst/>
          </a:prstGeom>
          <a:solidFill>
            <a:srgbClr val="FCC6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Aft>
                <a:spcPts val="600"/>
              </a:spcAft>
            </a:pPr>
            <a:endParaRPr lang="en-GB" dirty="0" err="1">
              <a:solidFill>
                <a:schemeClr val="bg1"/>
              </a:solidFill>
            </a:endParaRPr>
          </a:p>
        </p:txBody>
      </p:sp>
      <p:sp>
        <p:nvSpPr>
          <p:cNvPr id="5" name="Rectangle 4">
            <a:extLst>
              <a:ext uri="{FF2B5EF4-FFF2-40B4-BE49-F238E27FC236}">
                <a16:creationId xmlns:a16="http://schemas.microsoft.com/office/drawing/2014/main" id="{EE1A50A5-A529-4114-A576-3B6CD517D4E2}"/>
              </a:ext>
            </a:extLst>
          </p:cNvPr>
          <p:cNvSpPr/>
          <p:nvPr/>
        </p:nvSpPr>
        <p:spPr>
          <a:xfrm>
            <a:off x="6507165" y="582645"/>
            <a:ext cx="4999035" cy="2708430"/>
          </a:xfrm>
          <a:prstGeom prst="rect">
            <a:avLst/>
          </a:prstGeom>
          <a:noFill/>
        </p:spPr>
        <p:txBody>
          <a:bodyPr wrap="square" lIns="121917" tIns="60958" rIns="121917" bIns="60958" rtlCol="0">
            <a:spAutoFit/>
          </a:bodyPr>
          <a:lstStyle/>
          <a:p>
            <a:pPr lvl="0" indent="0">
              <a:spcAft>
                <a:spcPts val="4000"/>
              </a:spcAft>
              <a:buClr>
                <a:srgbClr val="FFB81C"/>
              </a:buClr>
              <a:buFont typeface="Wingdings" pitchFamily="2" charset="2"/>
              <a:buNone/>
            </a:pPr>
            <a:r>
              <a:rPr lang="en-GB" sz="2800" b="0" dirty="0">
                <a:solidFill>
                  <a:srgbClr val="FCC600"/>
                </a:solidFill>
              </a:rPr>
              <a:t>Delete these duplicate or old Masters/layouts and your slides should re-apply themselves to an appropriate layout from the file’s original Master.</a:t>
            </a:r>
          </a:p>
        </p:txBody>
      </p:sp>
    </p:spTree>
    <p:extLst>
      <p:ext uri="{BB962C8B-B14F-4D97-AF65-F5344CB8AC3E}">
        <p14:creationId xmlns:p14="http://schemas.microsoft.com/office/powerpoint/2010/main" val="68064607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Fillable S1 Shape">
    <p:bg>
      <p:bgRef idx="1001">
        <a:schemeClr val="bg2"/>
      </p:bgRef>
    </p:bg>
    <p:spTree>
      <p:nvGrpSpPr>
        <p:cNvPr id="1" name=""/>
        <p:cNvGrpSpPr/>
        <p:nvPr/>
      </p:nvGrpSpPr>
      <p:grpSpPr>
        <a:xfrm>
          <a:off x="0" y="0"/>
          <a:ext cx="0" cy="0"/>
          <a:chOff x="0" y="0"/>
          <a:chExt cx="0" cy="0"/>
        </a:xfrm>
      </p:grpSpPr>
      <p:pic>
        <p:nvPicPr>
          <p:cNvPr id="4" name="S1 Effectiveness Logo">
            <a:extLst>
              <a:ext uri="{FF2B5EF4-FFF2-40B4-BE49-F238E27FC236}">
                <a16:creationId xmlns:a16="http://schemas.microsoft.com/office/drawing/2014/main" id="{EBB99E32-C750-42A3-8F33-82979EC98FE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08796" y="2872686"/>
            <a:ext cx="2864074" cy="1044000"/>
          </a:xfrm>
          <a:prstGeom prst="rect">
            <a:avLst/>
          </a:prstGeom>
        </p:spPr>
      </p:pic>
      <p:sp>
        <p:nvSpPr>
          <p:cNvPr id="5" name="Pic Fill '1'">
            <a:extLst>
              <a:ext uri="{FF2B5EF4-FFF2-40B4-BE49-F238E27FC236}">
                <a16:creationId xmlns:a16="http://schemas.microsoft.com/office/drawing/2014/main" id="{1871815C-E04A-433E-84F6-504C06527BAA}"/>
              </a:ext>
            </a:extLst>
          </p:cNvPr>
          <p:cNvSpPr>
            <a:spLocks noGrp="1" noChangeAspect="1"/>
          </p:cNvSpPr>
          <p:nvPr>
            <p:ph type="pic" sz="quarter" idx="10" hasCustomPrompt="1"/>
          </p:nvPr>
        </p:nvSpPr>
        <p:spPr bwMode="ltGray">
          <a:xfrm>
            <a:off x="4821425" y="633415"/>
            <a:ext cx="2191099" cy="5591175"/>
          </a:xfrm>
          <a:custGeom>
            <a:avLst/>
            <a:gdLst>
              <a:gd name="connsiteX0" fmla="*/ 0 w 2836862"/>
              <a:gd name="connsiteY0" fmla="*/ 0 h 5762625"/>
              <a:gd name="connsiteX1" fmla="*/ 2836862 w 2836862"/>
              <a:gd name="connsiteY1" fmla="*/ 0 h 5762625"/>
              <a:gd name="connsiteX2" fmla="*/ 2836862 w 2836862"/>
              <a:gd name="connsiteY2" fmla="*/ 5762625 h 5762625"/>
              <a:gd name="connsiteX3" fmla="*/ 0 w 2836862"/>
              <a:gd name="connsiteY3" fmla="*/ 5762625 h 5762625"/>
              <a:gd name="connsiteX4" fmla="*/ 0 w 2836862"/>
              <a:gd name="connsiteY4" fmla="*/ 0 h 5762625"/>
              <a:gd name="connsiteX0" fmla="*/ 0 w 2836862"/>
              <a:gd name="connsiteY0" fmla="*/ 0 h 5762625"/>
              <a:gd name="connsiteX1" fmla="*/ 1365595 w 2836862"/>
              <a:gd name="connsiteY1" fmla="*/ 69 h 5762625"/>
              <a:gd name="connsiteX2" fmla="*/ 2836862 w 2836862"/>
              <a:gd name="connsiteY2" fmla="*/ 0 h 5762625"/>
              <a:gd name="connsiteX3" fmla="*/ 2836862 w 2836862"/>
              <a:gd name="connsiteY3" fmla="*/ 5762625 h 5762625"/>
              <a:gd name="connsiteX4" fmla="*/ 0 w 2836862"/>
              <a:gd name="connsiteY4" fmla="*/ 5762625 h 5762625"/>
              <a:gd name="connsiteX5" fmla="*/ 0 w 2836862"/>
              <a:gd name="connsiteY5" fmla="*/ 0 h 5762625"/>
              <a:gd name="connsiteX0" fmla="*/ 0 w 2836862"/>
              <a:gd name="connsiteY0" fmla="*/ 861392 h 5762625"/>
              <a:gd name="connsiteX1" fmla="*/ 1365595 w 2836862"/>
              <a:gd name="connsiteY1" fmla="*/ 69 h 5762625"/>
              <a:gd name="connsiteX2" fmla="*/ 2836862 w 2836862"/>
              <a:gd name="connsiteY2" fmla="*/ 0 h 5762625"/>
              <a:gd name="connsiteX3" fmla="*/ 2836862 w 2836862"/>
              <a:gd name="connsiteY3" fmla="*/ 5762625 h 5762625"/>
              <a:gd name="connsiteX4" fmla="*/ 0 w 2836862"/>
              <a:gd name="connsiteY4" fmla="*/ 5762625 h 5762625"/>
              <a:gd name="connsiteX5" fmla="*/ 0 w 2836862"/>
              <a:gd name="connsiteY5" fmla="*/ 861392 h 5762625"/>
              <a:gd name="connsiteX0" fmla="*/ 0 w 2836862"/>
              <a:gd name="connsiteY0" fmla="*/ 861392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0 w 2836862"/>
              <a:gd name="connsiteY5" fmla="*/ 861392 h 5762625"/>
              <a:gd name="connsiteX0" fmla="*/ 450573 w 2836862"/>
              <a:gd name="connsiteY0" fmla="*/ 923893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50573 w 2836862"/>
              <a:gd name="connsiteY5" fmla="*/ 923893 h 5762625"/>
              <a:gd name="connsiteX0" fmla="*/ 450573 w 2836862"/>
              <a:gd name="connsiteY0" fmla="*/ 923893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252412 w 2836862"/>
              <a:gd name="connsiteY5" fmla="*/ 2900063 h 5762625"/>
              <a:gd name="connsiteX6" fmla="*/ 450573 w 2836862"/>
              <a:gd name="connsiteY6" fmla="*/ 923893 h 5762625"/>
              <a:gd name="connsiteX0" fmla="*/ 450573 w 2836862"/>
              <a:gd name="connsiteY0" fmla="*/ 923893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37942 w 2836862"/>
              <a:gd name="connsiteY5" fmla="*/ 1575035 h 5762625"/>
              <a:gd name="connsiteX6" fmla="*/ 450573 w 2836862"/>
              <a:gd name="connsiteY6" fmla="*/ 923893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37942 w 2836862"/>
              <a:gd name="connsiteY5" fmla="*/ 1575035 h 5762625"/>
              <a:gd name="connsiteX6" fmla="*/ 441048 w 2836862"/>
              <a:gd name="connsiteY6" fmla="*/ 932878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04812 w 2836862"/>
              <a:gd name="connsiteY5" fmla="*/ 1872176 h 5762625"/>
              <a:gd name="connsiteX6" fmla="*/ 437942 w 2836862"/>
              <a:gd name="connsiteY6" fmla="*/ 1575035 h 5762625"/>
              <a:gd name="connsiteX7" fmla="*/ 441048 w 2836862"/>
              <a:gd name="connsiteY7" fmla="*/ 932878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969962 w 2836862"/>
              <a:gd name="connsiteY5" fmla="*/ 1584670 h 5762625"/>
              <a:gd name="connsiteX6" fmla="*/ 437942 w 2836862"/>
              <a:gd name="connsiteY6" fmla="*/ 1575035 h 5762625"/>
              <a:gd name="connsiteX7" fmla="*/ 441048 w 2836862"/>
              <a:gd name="connsiteY7" fmla="*/ 932878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969962 w 2836862"/>
              <a:gd name="connsiteY5" fmla="*/ 1584670 h 5762625"/>
              <a:gd name="connsiteX6" fmla="*/ 437942 w 2836862"/>
              <a:gd name="connsiteY6" fmla="*/ 1584020 h 5762625"/>
              <a:gd name="connsiteX7" fmla="*/ 441048 w 2836862"/>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98920" h="5762625">
                <a:moveTo>
                  <a:pt x="3106" y="932878"/>
                </a:moveTo>
                <a:cubicBezTo>
                  <a:pt x="971827" y="775851"/>
                  <a:pt x="1140447" y="729634"/>
                  <a:pt x="1775793" y="12569"/>
                </a:cubicBezTo>
                <a:lnTo>
                  <a:pt x="2398920" y="0"/>
                </a:lnTo>
                <a:lnTo>
                  <a:pt x="2398920" y="5762625"/>
                </a:lnTo>
                <a:lnTo>
                  <a:pt x="530433" y="5756635"/>
                </a:lnTo>
                <a:lnTo>
                  <a:pt x="532020" y="1584670"/>
                </a:lnTo>
                <a:lnTo>
                  <a:pt x="0" y="1584020"/>
                </a:lnTo>
                <a:cubicBezTo>
                  <a:pt x="1035" y="1369968"/>
                  <a:pt x="2071" y="1146930"/>
                  <a:pt x="3106" y="932878"/>
                </a:cubicBezTo>
                <a:close/>
              </a:path>
            </a:pathLst>
          </a:custGeom>
          <a:noFill/>
          <a:ln w="3175">
            <a:noFill/>
            <a:prstDash val="solid"/>
            <a:miter lim="800000"/>
          </a:ln>
        </p:spPr>
        <p:txBody>
          <a:bodyPr lIns="720000" tIns="1800000" rIns="432000" bIns="72000" anchor="t" anchorCtr="0"/>
          <a:lstStyle>
            <a:lvl1pPr marL="0" indent="0" algn="ctr">
              <a:buNone/>
              <a:defRPr sz="1600" i="0">
                <a:solidFill>
                  <a:srgbClr val="FFFF00"/>
                </a:solidFill>
              </a:defRPr>
            </a:lvl1pPr>
          </a:lstStyle>
          <a:p>
            <a:r>
              <a:rPr lang="en-GB" dirty="0"/>
              <a:t>Click to add image to fill the ‘1’</a:t>
            </a:r>
          </a:p>
        </p:txBody>
      </p:sp>
      <p:sp>
        <p:nvSpPr>
          <p:cNvPr id="3" name="Subtitle Placeholder"/>
          <p:cNvSpPr>
            <a:spLocks noGrp="1"/>
          </p:cNvSpPr>
          <p:nvPr>
            <p:ph type="body" idx="1" hasCustomPrompt="1"/>
          </p:nvPr>
        </p:nvSpPr>
        <p:spPr>
          <a:xfrm>
            <a:off x="263525" y="3420003"/>
            <a:ext cx="4536606" cy="2087563"/>
          </a:xfrm>
        </p:spPr>
        <p:txBody>
          <a:bodyPr lIns="144000">
            <a:normAutofit/>
          </a:bodyPr>
          <a:lstStyle>
            <a:lvl1pPr marL="0" indent="0">
              <a:spcBef>
                <a:spcPts val="0"/>
              </a:spcBef>
              <a:buSzPct val="100000"/>
              <a:buFontTx/>
              <a:buNone/>
              <a:defRPr sz="2800" b="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Subtitle</a:t>
            </a:r>
          </a:p>
        </p:txBody>
      </p:sp>
      <p:sp>
        <p:nvSpPr>
          <p:cNvPr id="2" name="Title Placeholder"/>
          <p:cNvSpPr>
            <a:spLocks noGrp="1"/>
          </p:cNvSpPr>
          <p:nvPr>
            <p:ph type="title" hasCustomPrompt="1"/>
          </p:nvPr>
        </p:nvSpPr>
        <p:spPr>
          <a:xfrm>
            <a:off x="263523" y="1304928"/>
            <a:ext cx="4536609" cy="2115301"/>
          </a:xfrm>
        </p:spPr>
        <p:txBody>
          <a:bodyPr anchor="b">
            <a:normAutofit/>
          </a:bodyPr>
          <a:lstStyle>
            <a:lvl1pPr>
              <a:lnSpc>
                <a:spcPct val="100000"/>
              </a:lnSpc>
              <a:defRPr sz="3200" spc="-80" baseline="0">
                <a:solidFill>
                  <a:schemeClr val="tx1"/>
                </a:solidFill>
                <a:latin typeface="+mj-lt"/>
              </a:defRPr>
            </a:lvl1pPr>
          </a:lstStyle>
          <a:p>
            <a:r>
              <a:rPr lang="en-US" dirty="0"/>
              <a:t>+Fillable 1 Header</a:t>
            </a:r>
            <a:endParaRPr lang="en-GB" dirty="0"/>
          </a:p>
        </p:txBody>
      </p:sp>
      <p:pic>
        <p:nvPicPr>
          <p:cNvPr id="16" name="S1 Footer Logo">
            <a:extLst>
              <a:ext uri="{FF2B5EF4-FFF2-40B4-BE49-F238E27FC236}">
                <a16:creationId xmlns:a16="http://schemas.microsoft.com/office/drawing/2014/main" id="{BD3CEC2E-223D-4044-9F0E-B59D2F0091B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bwMode="hidden">
          <a:xfrm>
            <a:off x="285601" y="6491706"/>
            <a:ext cx="902324" cy="216000"/>
          </a:xfrm>
          <a:prstGeom prst="rect">
            <a:avLst/>
          </a:prstGeom>
        </p:spPr>
      </p:pic>
    </p:spTree>
    <p:extLst>
      <p:ext uri="{BB962C8B-B14F-4D97-AF65-F5344CB8AC3E}">
        <p14:creationId xmlns:p14="http://schemas.microsoft.com/office/powerpoint/2010/main" val="2251574160"/>
      </p:ext>
    </p:extLst>
  </p:cSld>
  <p:clrMapOvr>
    <a:overrideClrMapping bg1="dk1" tx1="lt1" bg2="dk2" tx2="lt2" accent1="accent1" accent2="accent2" accent3="accent3" accent4="accent4" accent5="accent5" accent6="accent6" hlink="hlink" folHlink="folHlink"/>
  </p:clrMapOvr>
  <p:transition>
    <p:fade/>
  </p:transition>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illable S1 Shape blank">
    <p:bg>
      <p:bgRef idx="1001">
        <a:schemeClr val="bg2"/>
      </p:bgRef>
    </p:bg>
    <p:spTree>
      <p:nvGrpSpPr>
        <p:cNvPr id="1" name=""/>
        <p:cNvGrpSpPr/>
        <p:nvPr/>
      </p:nvGrpSpPr>
      <p:grpSpPr>
        <a:xfrm>
          <a:off x="0" y="0"/>
          <a:ext cx="0" cy="0"/>
          <a:chOff x="0" y="0"/>
          <a:chExt cx="0" cy="0"/>
        </a:xfrm>
      </p:grpSpPr>
      <p:sp>
        <p:nvSpPr>
          <p:cNvPr id="5" name="Pic Fill '1'">
            <a:extLst>
              <a:ext uri="{FF2B5EF4-FFF2-40B4-BE49-F238E27FC236}">
                <a16:creationId xmlns:a16="http://schemas.microsoft.com/office/drawing/2014/main" id="{1871815C-E04A-433E-84F6-504C06527BAA}"/>
              </a:ext>
            </a:extLst>
          </p:cNvPr>
          <p:cNvSpPr>
            <a:spLocks noGrp="1" noChangeAspect="1"/>
          </p:cNvSpPr>
          <p:nvPr>
            <p:ph type="pic" sz="quarter" idx="10" hasCustomPrompt="1"/>
          </p:nvPr>
        </p:nvSpPr>
        <p:spPr bwMode="ltGray">
          <a:xfrm>
            <a:off x="4821425" y="633415"/>
            <a:ext cx="2191099" cy="5591175"/>
          </a:xfrm>
          <a:custGeom>
            <a:avLst/>
            <a:gdLst>
              <a:gd name="connsiteX0" fmla="*/ 0 w 2836862"/>
              <a:gd name="connsiteY0" fmla="*/ 0 h 5762625"/>
              <a:gd name="connsiteX1" fmla="*/ 2836862 w 2836862"/>
              <a:gd name="connsiteY1" fmla="*/ 0 h 5762625"/>
              <a:gd name="connsiteX2" fmla="*/ 2836862 w 2836862"/>
              <a:gd name="connsiteY2" fmla="*/ 5762625 h 5762625"/>
              <a:gd name="connsiteX3" fmla="*/ 0 w 2836862"/>
              <a:gd name="connsiteY3" fmla="*/ 5762625 h 5762625"/>
              <a:gd name="connsiteX4" fmla="*/ 0 w 2836862"/>
              <a:gd name="connsiteY4" fmla="*/ 0 h 5762625"/>
              <a:gd name="connsiteX0" fmla="*/ 0 w 2836862"/>
              <a:gd name="connsiteY0" fmla="*/ 0 h 5762625"/>
              <a:gd name="connsiteX1" fmla="*/ 1365595 w 2836862"/>
              <a:gd name="connsiteY1" fmla="*/ 69 h 5762625"/>
              <a:gd name="connsiteX2" fmla="*/ 2836862 w 2836862"/>
              <a:gd name="connsiteY2" fmla="*/ 0 h 5762625"/>
              <a:gd name="connsiteX3" fmla="*/ 2836862 w 2836862"/>
              <a:gd name="connsiteY3" fmla="*/ 5762625 h 5762625"/>
              <a:gd name="connsiteX4" fmla="*/ 0 w 2836862"/>
              <a:gd name="connsiteY4" fmla="*/ 5762625 h 5762625"/>
              <a:gd name="connsiteX5" fmla="*/ 0 w 2836862"/>
              <a:gd name="connsiteY5" fmla="*/ 0 h 5762625"/>
              <a:gd name="connsiteX0" fmla="*/ 0 w 2836862"/>
              <a:gd name="connsiteY0" fmla="*/ 861392 h 5762625"/>
              <a:gd name="connsiteX1" fmla="*/ 1365595 w 2836862"/>
              <a:gd name="connsiteY1" fmla="*/ 69 h 5762625"/>
              <a:gd name="connsiteX2" fmla="*/ 2836862 w 2836862"/>
              <a:gd name="connsiteY2" fmla="*/ 0 h 5762625"/>
              <a:gd name="connsiteX3" fmla="*/ 2836862 w 2836862"/>
              <a:gd name="connsiteY3" fmla="*/ 5762625 h 5762625"/>
              <a:gd name="connsiteX4" fmla="*/ 0 w 2836862"/>
              <a:gd name="connsiteY4" fmla="*/ 5762625 h 5762625"/>
              <a:gd name="connsiteX5" fmla="*/ 0 w 2836862"/>
              <a:gd name="connsiteY5" fmla="*/ 861392 h 5762625"/>
              <a:gd name="connsiteX0" fmla="*/ 0 w 2836862"/>
              <a:gd name="connsiteY0" fmla="*/ 861392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0 w 2836862"/>
              <a:gd name="connsiteY5" fmla="*/ 861392 h 5762625"/>
              <a:gd name="connsiteX0" fmla="*/ 450573 w 2836862"/>
              <a:gd name="connsiteY0" fmla="*/ 923893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50573 w 2836862"/>
              <a:gd name="connsiteY5" fmla="*/ 923893 h 5762625"/>
              <a:gd name="connsiteX0" fmla="*/ 450573 w 2836862"/>
              <a:gd name="connsiteY0" fmla="*/ 923893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252412 w 2836862"/>
              <a:gd name="connsiteY5" fmla="*/ 2900063 h 5762625"/>
              <a:gd name="connsiteX6" fmla="*/ 450573 w 2836862"/>
              <a:gd name="connsiteY6" fmla="*/ 923893 h 5762625"/>
              <a:gd name="connsiteX0" fmla="*/ 450573 w 2836862"/>
              <a:gd name="connsiteY0" fmla="*/ 923893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37942 w 2836862"/>
              <a:gd name="connsiteY5" fmla="*/ 1575035 h 5762625"/>
              <a:gd name="connsiteX6" fmla="*/ 450573 w 2836862"/>
              <a:gd name="connsiteY6" fmla="*/ 923893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37942 w 2836862"/>
              <a:gd name="connsiteY5" fmla="*/ 1575035 h 5762625"/>
              <a:gd name="connsiteX6" fmla="*/ 441048 w 2836862"/>
              <a:gd name="connsiteY6" fmla="*/ 932878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404812 w 2836862"/>
              <a:gd name="connsiteY5" fmla="*/ 1872176 h 5762625"/>
              <a:gd name="connsiteX6" fmla="*/ 437942 w 2836862"/>
              <a:gd name="connsiteY6" fmla="*/ 1575035 h 5762625"/>
              <a:gd name="connsiteX7" fmla="*/ 441048 w 2836862"/>
              <a:gd name="connsiteY7" fmla="*/ 932878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969962 w 2836862"/>
              <a:gd name="connsiteY5" fmla="*/ 1584670 h 5762625"/>
              <a:gd name="connsiteX6" fmla="*/ 437942 w 2836862"/>
              <a:gd name="connsiteY6" fmla="*/ 1575035 h 5762625"/>
              <a:gd name="connsiteX7" fmla="*/ 441048 w 2836862"/>
              <a:gd name="connsiteY7" fmla="*/ 932878 h 5762625"/>
              <a:gd name="connsiteX0" fmla="*/ 441048 w 2836862"/>
              <a:gd name="connsiteY0" fmla="*/ 932878 h 5762625"/>
              <a:gd name="connsiteX1" fmla="*/ 2213735 w 2836862"/>
              <a:gd name="connsiteY1" fmla="*/ 12569 h 5762625"/>
              <a:gd name="connsiteX2" fmla="*/ 2836862 w 2836862"/>
              <a:gd name="connsiteY2" fmla="*/ 0 h 5762625"/>
              <a:gd name="connsiteX3" fmla="*/ 2836862 w 2836862"/>
              <a:gd name="connsiteY3" fmla="*/ 5762625 h 5762625"/>
              <a:gd name="connsiteX4" fmla="*/ 0 w 2836862"/>
              <a:gd name="connsiteY4" fmla="*/ 5762625 h 5762625"/>
              <a:gd name="connsiteX5" fmla="*/ 969962 w 2836862"/>
              <a:gd name="connsiteY5" fmla="*/ 1584670 h 5762625"/>
              <a:gd name="connsiteX6" fmla="*/ 437942 w 2836862"/>
              <a:gd name="connsiteY6" fmla="*/ 1584020 h 5762625"/>
              <a:gd name="connsiteX7" fmla="*/ 441048 w 2836862"/>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 name="connsiteX0" fmla="*/ 3106 w 2398920"/>
              <a:gd name="connsiteY0" fmla="*/ 932878 h 5762625"/>
              <a:gd name="connsiteX1" fmla="*/ 1775793 w 2398920"/>
              <a:gd name="connsiteY1" fmla="*/ 12569 h 5762625"/>
              <a:gd name="connsiteX2" fmla="*/ 2398920 w 2398920"/>
              <a:gd name="connsiteY2" fmla="*/ 0 h 5762625"/>
              <a:gd name="connsiteX3" fmla="*/ 2398920 w 2398920"/>
              <a:gd name="connsiteY3" fmla="*/ 5762625 h 5762625"/>
              <a:gd name="connsiteX4" fmla="*/ 530433 w 2398920"/>
              <a:gd name="connsiteY4" fmla="*/ 5756635 h 5762625"/>
              <a:gd name="connsiteX5" fmla="*/ 532020 w 2398920"/>
              <a:gd name="connsiteY5" fmla="*/ 1584670 h 5762625"/>
              <a:gd name="connsiteX6" fmla="*/ 0 w 2398920"/>
              <a:gd name="connsiteY6" fmla="*/ 1584020 h 5762625"/>
              <a:gd name="connsiteX7" fmla="*/ 3106 w 2398920"/>
              <a:gd name="connsiteY7" fmla="*/ 932878 h 576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98920" h="5762625">
                <a:moveTo>
                  <a:pt x="3106" y="932878"/>
                </a:moveTo>
                <a:cubicBezTo>
                  <a:pt x="971827" y="775851"/>
                  <a:pt x="1140447" y="729634"/>
                  <a:pt x="1775793" y="12569"/>
                </a:cubicBezTo>
                <a:lnTo>
                  <a:pt x="2398920" y="0"/>
                </a:lnTo>
                <a:lnTo>
                  <a:pt x="2398920" y="5762625"/>
                </a:lnTo>
                <a:lnTo>
                  <a:pt x="530433" y="5756635"/>
                </a:lnTo>
                <a:lnTo>
                  <a:pt x="532020" y="1584670"/>
                </a:lnTo>
                <a:lnTo>
                  <a:pt x="0" y="1584020"/>
                </a:lnTo>
                <a:cubicBezTo>
                  <a:pt x="1035" y="1369968"/>
                  <a:pt x="2071" y="1146930"/>
                  <a:pt x="3106" y="932878"/>
                </a:cubicBezTo>
                <a:close/>
              </a:path>
            </a:pathLst>
          </a:custGeom>
          <a:noFill/>
          <a:ln w="3175">
            <a:noFill/>
            <a:prstDash val="solid"/>
            <a:miter lim="800000"/>
          </a:ln>
        </p:spPr>
        <p:txBody>
          <a:bodyPr lIns="720000" tIns="1800000" rIns="432000" bIns="72000" anchor="t" anchorCtr="0"/>
          <a:lstStyle>
            <a:lvl1pPr marL="0" indent="0" algn="ctr">
              <a:buNone/>
              <a:defRPr sz="1600" i="0">
                <a:solidFill>
                  <a:srgbClr val="FFFF00"/>
                </a:solidFill>
              </a:defRPr>
            </a:lvl1pPr>
          </a:lstStyle>
          <a:p>
            <a:r>
              <a:rPr lang="en-GB" dirty="0"/>
              <a:t>Click to add image to fill the ‘1’</a:t>
            </a:r>
          </a:p>
        </p:txBody>
      </p:sp>
      <p:pic>
        <p:nvPicPr>
          <p:cNvPr id="7" name="S1 Footer Logo">
            <a:extLst>
              <a:ext uri="{FF2B5EF4-FFF2-40B4-BE49-F238E27FC236}">
                <a16:creationId xmlns:a16="http://schemas.microsoft.com/office/drawing/2014/main" id="{8278DD0E-D156-4191-AFDD-6D0DF762567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hidden">
          <a:xfrm>
            <a:off x="285601" y="6491706"/>
            <a:ext cx="902324" cy="216000"/>
          </a:xfrm>
          <a:prstGeom prst="rect">
            <a:avLst/>
          </a:prstGeom>
        </p:spPr>
      </p:pic>
    </p:spTree>
    <p:extLst>
      <p:ext uri="{BB962C8B-B14F-4D97-AF65-F5344CB8AC3E}">
        <p14:creationId xmlns:p14="http://schemas.microsoft.com/office/powerpoint/2010/main" val="391422412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ink Blank">
    <p:bg>
      <p:bgRef idx="1001">
        <a:schemeClr val="bg2"/>
      </p:bgRef>
    </p:bg>
    <p:spTree>
      <p:nvGrpSpPr>
        <p:cNvPr id="1" name=""/>
        <p:cNvGrpSpPr/>
        <p:nvPr/>
      </p:nvGrpSpPr>
      <p:grpSpPr>
        <a:xfrm>
          <a:off x="0" y="0"/>
          <a:ext cx="0" cy="0"/>
          <a:chOff x="0" y="0"/>
          <a:chExt cx="0" cy="0"/>
        </a:xfrm>
      </p:grpSpPr>
      <p:pic>
        <p:nvPicPr>
          <p:cNvPr id="6" name="S1 Footer Logo">
            <a:extLst>
              <a:ext uri="{FF2B5EF4-FFF2-40B4-BE49-F238E27FC236}">
                <a16:creationId xmlns:a16="http://schemas.microsoft.com/office/drawing/2014/main" id="{69CE9D45-D268-407C-BD68-3274400DB1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hidden">
          <a:xfrm>
            <a:off x="285601" y="6491706"/>
            <a:ext cx="902324" cy="216000"/>
          </a:xfrm>
          <a:prstGeom prst="rect">
            <a:avLst/>
          </a:prstGeom>
        </p:spPr>
      </p:pic>
    </p:spTree>
    <p:extLst>
      <p:ext uri="{BB962C8B-B14F-4D97-AF65-F5344CB8AC3E}">
        <p14:creationId xmlns:p14="http://schemas.microsoft.com/office/powerpoint/2010/main" val="57591360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FFF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5CAB2FA-E9CA-4815-8BDE-35C7F78ECA63}"/>
              </a:ext>
            </a:extLst>
          </p:cNvPr>
          <p:cNvSpPr/>
          <p:nvPr/>
        </p:nvSpPr>
        <p:spPr bwMode="ltGray">
          <a:xfrm>
            <a:off x="0" y="0"/>
            <a:ext cx="4045405" cy="2988000"/>
          </a:xfrm>
          <a:prstGeom prst="rect">
            <a:avLst/>
          </a:prstGeom>
          <a:solidFill>
            <a:srgbClr val="ED3293"/>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6771" tIns="26771" rIns="26771" bIns="26771" numCol="1" spcCol="19042" rtlCol="0" anchor="ctr">
            <a:noAutofit/>
          </a:bodyPr>
          <a:lstStyle/>
          <a:p>
            <a:pPr algn="ctr" defTabSz="308013"/>
            <a:endParaRPr lang="en-GB" sz="1575" dirty="0">
              <a:solidFill>
                <a:srgbClr val="FFFFFF"/>
              </a:solidFill>
              <a:effectLst>
                <a:outerShdw blurRad="38100" dist="12700" dir="5400000" rotWithShape="0">
                  <a:srgbClr val="000000">
                    <a:alpha val="50000"/>
                  </a:srgbClr>
                </a:outerShdw>
              </a:effectLst>
              <a:latin typeface="Calibri" panose="020F0502020204030204" pitchFamily="34" charset="0"/>
              <a:sym typeface="Calibri"/>
            </a:endParaRPr>
          </a:p>
        </p:txBody>
      </p:sp>
      <p:sp>
        <p:nvSpPr>
          <p:cNvPr id="25" name="Rectangle 24">
            <a:extLst>
              <a:ext uri="{FF2B5EF4-FFF2-40B4-BE49-F238E27FC236}">
                <a16:creationId xmlns:a16="http://schemas.microsoft.com/office/drawing/2014/main" id="{74612464-3DF2-469F-94D8-B6E52175FD41}"/>
              </a:ext>
            </a:extLst>
          </p:cNvPr>
          <p:cNvSpPr/>
          <p:nvPr/>
        </p:nvSpPr>
        <p:spPr bwMode="ltGray">
          <a:xfrm>
            <a:off x="8149882" y="0"/>
            <a:ext cx="4046119" cy="2988000"/>
          </a:xfrm>
          <a:prstGeom prst="rect">
            <a:avLst/>
          </a:prstGeom>
          <a:solidFill>
            <a:srgbClr val="ED3293"/>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6771" tIns="26771" rIns="26771" bIns="26771" numCol="1" spcCol="19042" rtlCol="0" anchor="ctr">
            <a:noAutofit/>
          </a:bodyPr>
          <a:lstStyle/>
          <a:p>
            <a:pPr algn="ctr" defTabSz="308013"/>
            <a:endParaRPr lang="en-GB" sz="1575" dirty="0">
              <a:solidFill>
                <a:srgbClr val="FFFFFF"/>
              </a:solidFill>
              <a:effectLst>
                <a:outerShdw blurRad="38100" dist="12700" dir="5400000" rotWithShape="0">
                  <a:srgbClr val="000000">
                    <a:alpha val="50000"/>
                  </a:srgbClr>
                </a:outerShdw>
              </a:effectLst>
              <a:latin typeface="Calibri" panose="020F0502020204030204" pitchFamily="34" charset="0"/>
              <a:sym typeface="Calibri"/>
            </a:endParaRPr>
          </a:p>
        </p:txBody>
      </p:sp>
      <p:sp>
        <p:nvSpPr>
          <p:cNvPr id="8" name="Google Shape;1243;p254">
            <a:extLst>
              <a:ext uri="{FF2B5EF4-FFF2-40B4-BE49-F238E27FC236}">
                <a16:creationId xmlns:a16="http://schemas.microsoft.com/office/drawing/2014/main" id="{FE3F41E2-A3A6-46E4-AC78-A9326E26F3B8}"/>
              </a:ext>
            </a:extLst>
          </p:cNvPr>
          <p:cNvSpPr txBox="1"/>
          <p:nvPr/>
        </p:nvSpPr>
        <p:spPr bwMode="white">
          <a:xfrm>
            <a:off x="425968" y="1351796"/>
            <a:ext cx="3296592" cy="1212736"/>
          </a:xfrm>
          <a:prstGeom prst="rect">
            <a:avLst/>
          </a:prstGeom>
          <a:noFill/>
          <a:ln>
            <a:noFill/>
          </a:ln>
        </p:spPr>
        <p:txBody>
          <a:bodyPr spcFirstLastPara="1" wrap="square" lIns="91425" tIns="91425" rIns="91425" bIns="91425" anchor="t" anchorCtr="0">
            <a:noAutofit/>
          </a:bodyPr>
          <a:lstStyle/>
          <a:p>
            <a:pPr marL="0" marR="0" lvl="0" indent="0" defTabSz="914400" rtl="0" eaLnBrk="1" fontAlgn="auto" latinLnBrk="0" hangingPunct="1">
              <a:lnSpc>
                <a:spcPct val="90000"/>
              </a:lnSpc>
              <a:spcBef>
                <a:spcPts val="0"/>
              </a:spcBef>
              <a:spcAft>
                <a:spcPts val="0"/>
              </a:spcAft>
              <a:buClr>
                <a:srgbClr val="000000"/>
              </a:buClr>
              <a:buSzTx/>
              <a:buFont typeface="Arial"/>
              <a:buNone/>
              <a:tabLst/>
              <a:defRPr/>
            </a:pPr>
            <a:r>
              <a:rPr kumimoji="0" lang="en-GB" sz="2000" i="0" u="none" strike="noStrike" kern="0" cap="none" spc="-80" normalizeH="0" baseline="0" noProof="0" dirty="0">
                <a:ln>
                  <a:noFill/>
                </a:ln>
                <a:solidFill>
                  <a:schemeClr val="bg1"/>
                </a:solidFill>
                <a:effectLst/>
                <a:uLnTx/>
                <a:uFillTx/>
                <a:latin typeface="+mj-lt"/>
                <a:ea typeface="Arial Black"/>
                <a:cs typeface="Arial Black"/>
                <a:sym typeface="Arial Black"/>
              </a:rPr>
              <a:t>If a brand comes</a:t>
            </a:r>
            <a:br>
              <a:rPr kumimoji="0" lang="en-GB" sz="2000" i="0" u="none" strike="noStrike" kern="0" cap="none" spc="-80" normalizeH="0" baseline="0" noProof="0" dirty="0">
                <a:ln>
                  <a:noFill/>
                </a:ln>
                <a:solidFill>
                  <a:schemeClr val="bg1"/>
                </a:solidFill>
                <a:effectLst/>
                <a:uLnTx/>
                <a:uFillTx/>
                <a:latin typeface="+mj-lt"/>
                <a:ea typeface="Arial Black"/>
                <a:cs typeface="Arial Black"/>
                <a:sym typeface="Arial Black"/>
              </a:rPr>
            </a:br>
            <a:r>
              <a:rPr kumimoji="0" lang="en-GB" sz="2000" i="0" u="none" strike="noStrike" kern="0" cap="none" spc="-80" normalizeH="0" baseline="0" noProof="0" dirty="0">
                <a:ln>
                  <a:noFill/>
                </a:ln>
                <a:solidFill>
                  <a:schemeClr val="bg1"/>
                </a:solidFill>
                <a:effectLst/>
                <a:uLnTx/>
                <a:uFillTx/>
                <a:latin typeface="+mj-lt"/>
                <a:ea typeface="Arial Black"/>
                <a:cs typeface="Arial Black"/>
                <a:sym typeface="Arial Black"/>
              </a:rPr>
              <a:t>readily to mind,</a:t>
            </a:r>
            <a:br>
              <a:rPr kumimoji="0" lang="en-GB" sz="2000" i="0" u="none" strike="noStrike" kern="0" cap="none" spc="-80" normalizeH="0" baseline="0" noProof="0" dirty="0">
                <a:ln>
                  <a:noFill/>
                </a:ln>
                <a:solidFill>
                  <a:schemeClr val="bg1"/>
                </a:solidFill>
                <a:effectLst/>
                <a:uLnTx/>
                <a:uFillTx/>
                <a:latin typeface="+mj-lt"/>
                <a:ea typeface="Arial Black"/>
                <a:cs typeface="Arial Black"/>
                <a:sym typeface="Arial Black"/>
              </a:rPr>
            </a:br>
            <a:r>
              <a:rPr kumimoji="0" lang="en-GB" sz="2000" i="0" u="none" strike="noStrike" kern="0" cap="none" spc="-80" normalizeH="0" baseline="0" noProof="0" dirty="0">
                <a:ln>
                  <a:noFill/>
                </a:ln>
                <a:solidFill>
                  <a:schemeClr val="bg1"/>
                </a:solidFill>
                <a:effectLst/>
                <a:uLnTx/>
                <a:uFillTx/>
                <a:latin typeface="+mj-lt"/>
                <a:ea typeface="Arial Black"/>
                <a:cs typeface="Arial Black"/>
                <a:sym typeface="Arial Black"/>
              </a:rPr>
              <a:t>it’s a good choice.</a:t>
            </a:r>
          </a:p>
        </p:txBody>
      </p:sp>
      <p:sp>
        <p:nvSpPr>
          <p:cNvPr id="9" name="Title 1">
            <a:extLst>
              <a:ext uri="{FF2B5EF4-FFF2-40B4-BE49-F238E27FC236}">
                <a16:creationId xmlns:a16="http://schemas.microsoft.com/office/drawing/2014/main" id="{2B040B16-86DE-43B9-B8AB-B3117534480F}"/>
              </a:ext>
            </a:extLst>
          </p:cNvPr>
          <p:cNvSpPr txBox="1">
            <a:spLocks/>
          </p:cNvSpPr>
          <p:nvPr/>
        </p:nvSpPr>
        <p:spPr bwMode="ltGray">
          <a:xfrm>
            <a:off x="425968" y="375396"/>
            <a:ext cx="3572715" cy="976400"/>
          </a:xfrm>
          <a:prstGeom prst="rect">
            <a:avLst/>
          </a:prstGeom>
        </p:spPr>
        <p:txBody>
          <a:bodyPr anchor="ctr" anchorCtr="0">
            <a:noAutofit/>
          </a:bodyPr>
          <a:lstStyle>
            <a:lvl1pPr algn="ctr" defTabSz="914400" rtl="0" eaLnBrk="1" latinLnBrk="0" hangingPunct="1">
              <a:lnSpc>
                <a:spcPct val="100000"/>
              </a:lnSpc>
              <a:spcBef>
                <a:spcPct val="0"/>
              </a:spcBef>
              <a:buNone/>
              <a:defRPr sz="4000" b="1" kern="1200">
                <a:solidFill>
                  <a:schemeClr val="tx1"/>
                </a:solidFill>
                <a:latin typeface="+mj-lt"/>
                <a:ea typeface="+mj-ea"/>
                <a:cs typeface="Arial" panose="020B0604020202020204" pitchFamily="34" charset="0"/>
              </a:defRPr>
            </a:lvl1pPr>
          </a:lstStyle>
          <a:p>
            <a:pPr algn="l"/>
            <a:r>
              <a:rPr lang="en-US" sz="4800" b="0" spc="-150" dirty="0">
                <a:solidFill>
                  <a:srgbClr val="FCC600"/>
                </a:solidFill>
                <a:latin typeface="+mj-lt"/>
                <a:cs typeface="Calibri" panose="020F0502020204030204" pitchFamily="34" charset="0"/>
              </a:rPr>
              <a:t>F</a:t>
            </a:r>
            <a:r>
              <a:rPr lang="en-US" sz="4800" b="0" spc="-150" dirty="0">
                <a:solidFill>
                  <a:schemeClr val="bg1"/>
                </a:solidFill>
                <a:latin typeface="+mj-lt"/>
                <a:cs typeface="Calibri" panose="020F0502020204030204" pitchFamily="34" charset="0"/>
              </a:rPr>
              <a:t>ame</a:t>
            </a:r>
            <a:endParaRPr lang="en-GB" sz="4800" b="0" spc="-150" dirty="0">
              <a:solidFill>
                <a:schemeClr val="bg1"/>
              </a:solidFill>
              <a:latin typeface="+mj-lt"/>
              <a:cs typeface="Calibri" panose="020F0502020204030204" pitchFamily="34" charset="0"/>
            </a:endParaRPr>
          </a:p>
        </p:txBody>
      </p:sp>
      <p:sp>
        <p:nvSpPr>
          <p:cNvPr id="26" name="Google Shape;1243;p254">
            <a:extLst>
              <a:ext uri="{FF2B5EF4-FFF2-40B4-BE49-F238E27FC236}">
                <a16:creationId xmlns:a16="http://schemas.microsoft.com/office/drawing/2014/main" id="{41C8E6E6-6B23-4FCD-B2FF-E2772CD26BC4}"/>
              </a:ext>
            </a:extLst>
          </p:cNvPr>
          <p:cNvSpPr txBox="1"/>
          <p:nvPr/>
        </p:nvSpPr>
        <p:spPr bwMode="white">
          <a:xfrm>
            <a:off x="8553969" y="1351796"/>
            <a:ext cx="3433241" cy="1212736"/>
          </a:xfrm>
          <a:prstGeom prst="rect">
            <a:avLst/>
          </a:prstGeom>
          <a:noFill/>
          <a:ln>
            <a:noFill/>
          </a:ln>
        </p:spPr>
        <p:txBody>
          <a:bodyPr spcFirstLastPara="1" wrap="square" lIns="91425" tIns="91425" rIns="91425" bIns="91425" anchor="t" anchorCtr="0">
            <a:noAutofit/>
          </a:bodyPr>
          <a:lstStyle>
            <a:defPPr>
              <a:defRPr lang="en-US"/>
            </a:defPPr>
            <a:lvl1pPr marR="0" lvl="0" indent="0" fontAlgn="auto">
              <a:lnSpc>
                <a:spcPct val="90000"/>
              </a:lnSpc>
              <a:spcBef>
                <a:spcPts val="0"/>
              </a:spcBef>
              <a:spcAft>
                <a:spcPts val="0"/>
              </a:spcAft>
              <a:buClr>
                <a:srgbClr val="000000"/>
              </a:buClr>
              <a:buSzTx/>
              <a:buFont typeface="Arial"/>
              <a:buNone/>
              <a:tabLst/>
              <a:defRPr kumimoji="0" sz="2000" i="0" u="none" strike="noStrike" kern="0" cap="none" spc="-110" normalizeH="0">
                <a:ln>
                  <a:noFill/>
                </a:ln>
                <a:solidFill>
                  <a:schemeClr val="bg1"/>
                </a:solidFill>
                <a:effectLst/>
                <a:uLnTx/>
                <a:uFillTx/>
                <a:latin typeface="Arial Black"/>
                <a:ea typeface="Arial Black"/>
                <a:cs typeface="Arial Black"/>
              </a:defRPr>
            </a:lvl1pPr>
          </a:lstStyle>
          <a:p>
            <a:r>
              <a:rPr lang="en-GB" sz="2000" spc="-80" baseline="0" dirty="0">
                <a:latin typeface="+mj-lt"/>
                <a:sym typeface="Arial Black"/>
              </a:rPr>
              <a:t>If I recognise</a:t>
            </a:r>
            <a:br>
              <a:rPr lang="en-GB" sz="2000" spc="-80" baseline="0" dirty="0">
                <a:latin typeface="+mj-lt"/>
                <a:sym typeface="Arial Black"/>
              </a:rPr>
            </a:br>
            <a:r>
              <a:rPr lang="en-GB" sz="2000" spc="-80" baseline="0" dirty="0">
                <a:latin typeface="+mj-lt"/>
                <a:sym typeface="Arial Black"/>
              </a:rPr>
              <a:t>a brand quickly,</a:t>
            </a:r>
            <a:br>
              <a:rPr lang="en-GB" sz="2000" spc="-80" baseline="0" dirty="0">
                <a:latin typeface="+mj-lt"/>
                <a:sym typeface="Arial Black"/>
              </a:rPr>
            </a:br>
            <a:r>
              <a:rPr lang="en-GB" sz="2000" spc="-80" baseline="0" dirty="0">
                <a:latin typeface="+mj-lt"/>
                <a:sym typeface="Arial Black"/>
              </a:rPr>
              <a:t>it’s a good choice.</a:t>
            </a:r>
          </a:p>
        </p:txBody>
      </p:sp>
      <p:sp>
        <p:nvSpPr>
          <p:cNvPr id="27" name="Title 1">
            <a:extLst>
              <a:ext uri="{FF2B5EF4-FFF2-40B4-BE49-F238E27FC236}">
                <a16:creationId xmlns:a16="http://schemas.microsoft.com/office/drawing/2014/main" id="{8F1DB747-90E6-45C8-B87C-CA8A3E03662F}"/>
              </a:ext>
            </a:extLst>
          </p:cNvPr>
          <p:cNvSpPr txBox="1">
            <a:spLocks/>
          </p:cNvSpPr>
          <p:nvPr/>
        </p:nvSpPr>
        <p:spPr bwMode="ltGray">
          <a:xfrm>
            <a:off x="8553969" y="375396"/>
            <a:ext cx="3433241" cy="976400"/>
          </a:xfrm>
          <a:prstGeom prst="rect">
            <a:avLst/>
          </a:prstGeom>
        </p:spPr>
        <p:txBody>
          <a:bodyPr anchor="ctr" anchorCtr="0">
            <a:noAutofit/>
          </a:bodyPr>
          <a:lstStyle>
            <a:lvl1pPr algn="ctr" defTabSz="914400" rtl="0" eaLnBrk="1" latinLnBrk="0" hangingPunct="1">
              <a:lnSpc>
                <a:spcPct val="100000"/>
              </a:lnSpc>
              <a:spcBef>
                <a:spcPct val="0"/>
              </a:spcBef>
              <a:buNone/>
              <a:defRPr sz="4000" b="1" kern="1200">
                <a:solidFill>
                  <a:schemeClr val="tx1"/>
                </a:solidFill>
                <a:latin typeface="+mj-lt"/>
                <a:ea typeface="+mj-ea"/>
                <a:cs typeface="Arial" panose="020B0604020202020204" pitchFamily="34" charset="0"/>
              </a:defRPr>
            </a:lvl1pPr>
          </a:lstStyle>
          <a:p>
            <a:pPr algn="l"/>
            <a:r>
              <a:rPr lang="en-US" sz="4800" b="0" spc="-150" dirty="0">
                <a:solidFill>
                  <a:srgbClr val="FCC600"/>
                </a:solidFill>
                <a:latin typeface="+mj-lt"/>
                <a:cs typeface="Calibri" panose="020F0502020204030204" pitchFamily="34" charset="0"/>
              </a:rPr>
              <a:t>F</a:t>
            </a:r>
            <a:r>
              <a:rPr lang="en-US" sz="4800" b="0" spc="-150" dirty="0">
                <a:solidFill>
                  <a:schemeClr val="bg1"/>
                </a:solidFill>
                <a:latin typeface="+mj-lt"/>
                <a:cs typeface="Calibri" panose="020F0502020204030204" pitchFamily="34" charset="0"/>
              </a:rPr>
              <a:t>luency</a:t>
            </a:r>
            <a:endParaRPr lang="en-GB" sz="4800" b="0" spc="-150" dirty="0">
              <a:solidFill>
                <a:schemeClr val="bg1"/>
              </a:solidFill>
              <a:latin typeface="+mj-lt"/>
              <a:cs typeface="Calibri" panose="020F0502020204030204" pitchFamily="34" charset="0"/>
            </a:endParaRPr>
          </a:p>
        </p:txBody>
      </p:sp>
      <p:sp>
        <p:nvSpPr>
          <p:cNvPr id="29" name="Picture Placeholder 28">
            <a:extLst>
              <a:ext uri="{FF2B5EF4-FFF2-40B4-BE49-F238E27FC236}">
                <a16:creationId xmlns:a16="http://schemas.microsoft.com/office/drawing/2014/main" id="{2865F2E9-7D1B-46F5-B04F-92DBEC1212C2}"/>
              </a:ext>
            </a:extLst>
          </p:cNvPr>
          <p:cNvSpPr>
            <a:spLocks noGrp="1"/>
          </p:cNvSpPr>
          <p:nvPr>
            <p:ph type="pic" sz="quarter" idx="10" hasCustomPrompt="1"/>
          </p:nvPr>
        </p:nvSpPr>
        <p:spPr bwMode="ltGray">
          <a:xfrm>
            <a:off x="-2" y="2988002"/>
            <a:ext cx="4050491" cy="3869999"/>
          </a:xfrm>
          <a:solidFill>
            <a:schemeClr val="accent2">
              <a:lumMod val="20000"/>
              <a:lumOff val="80000"/>
            </a:schemeClr>
          </a:solidFill>
        </p:spPr>
        <p:txBody>
          <a:bodyPr tIns="1260000" anchor="ctr" anchorCtr="0"/>
          <a:lstStyle>
            <a:lvl1pPr marL="0" indent="0" algn="ctr">
              <a:lnSpc>
                <a:spcPct val="90000"/>
              </a:lnSpc>
              <a:spcBef>
                <a:spcPts val="0"/>
              </a:spcBef>
              <a:buNone/>
              <a:defRPr sz="1600"/>
            </a:lvl1pPr>
          </a:lstStyle>
          <a:p>
            <a:r>
              <a:rPr lang="en-GB" dirty="0"/>
              <a:t>Click to add suitable</a:t>
            </a:r>
            <a:br>
              <a:rPr lang="en-GB" dirty="0"/>
            </a:br>
            <a:r>
              <a:rPr lang="en-GB" dirty="0"/>
              <a:t>FAME image then send to back</a:t>
            </a:r>
          </a:p>
        </p:txBody>
      </p:sp>
      <p:sp>
        <p:nvSpPr>
          <p:cNvPr id="32" name="Picture Placeholder 28">
            <a:extLst>
              <a:ext uri="{FF2B5EF4-FFF2-40B4-BE49-F238E27FC236}">
                <a16:creationId xmlns:a16="http://schemas.microsoft.com/office/drawing/2014/main" id="{F832AA50-1156-44E8-924A-2B066DC09E8E}"/>
              </a:ext>
            </a:extLst>
          </p:cNvPr>
          <p:cNvSpPr>
            <a:spLocks noGrp="1"/>
          </p:cNvSpPr>
          <p:nvPr>
            <p:ph type="pic" sz="quarter" idx="12" hasCustomPrompt="1"/>
          </p:nvPr>
        </p:nvSpPr>
        <p:spPr bwMode="ltGray">
          <a:xfrm>
            <a:off x="4082250" y="1"/>
            <a:ext cx="4036543" cy="3876702"/>
          </a:xfrm>
          <a:solidFill>
            <a:schemeClr val="accent2">
              <a:lumMod val="20000"/>
              <a:lumOff val="80000"/>
            </a:schemeClr>
          </a:solidFill>
        </p:spPr>
        <p:txBody>
          <a:bodyPr tIns="1260000" anchor="ctr" anchorCtr="0"/>
          <a:lstStyle>
            <a:lvl1pPr marL="0" indent="0" algn="ctr">
              <a:lnSpc>
                <a:spcPct val="90000"/>
              </a:lnSpc>
              <a:spcBef>
                <a:spcPts val="0"/>
              </a:spcBef>
              <a:buNone/>
              <a:defRPr sz="1600"/>
            </a:lvl1pPr>
          </a:lstStyle>
          <a:p>
            <a:r>
              <a:rPr lang="en-GB" dirty="0"/>
              <a:t>Click to add suitable</a:t>
            </a:r>
            <a:br>
              <a:rPr lang="en-GB" dirty="0"/>
            </a:br>
            <a:r>
              <a:rPr lang="en-GB" dirty="0"/>
              <a:t>FEELING image then send to back</a:t>
            </a:r>
          </a:p>
        </p:txBody>
      </p:sp>
      <p:sp>
        <p:nvSpPr>
          <p:cNvPr id="16" name="Rectangle 15">
            <a:extLst>
              <a:ext uri="{FF2B5EF4-FFF2-40B4-BE49-F238E27FC236}">
                <a16:creationId xmlns:a16="http://schemas.microsoft.com/office/drawing/2014/main" id="{77D4C350-C6BB-4FE3-B355-E83DD8E67AD0}"/>
              </a:ext>
            </a:extLst>
          </p:cNvPr>
          <p:cNvSpPr/>
          <p:nvPr/>
        </p:nvSpPr>
        <p:spPr bwMode="ltGray">
          <a:xfrm>
            <a:off x="4068000" y="3879185"/>
            <a:ext cx="4062371" cy="2988000"/>
          </a:xfrm>
          <a:prstGeom prst="rect">
            <a:avLst/>
          </a:prstGeom>
          <a:solidFill>
            <a:srgbClr val="ED3293"/>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6771" tIns="26771" rIns="26771" bIns="26771" numCol="1" spcCol="19042" rtlCol="0" anchor="ctr">
            <a:noAutofit/>
          </a:bodyPr>
          <a:lstStyle/>
          <a:p>
            <a:pPr algn="ctr" defTabSz="308013"/>
            <a:endParaRPr lang="en-GB" sz="1575" dirty="0">
              <a:solidFill>
                <a:srgbClr val="FFFFFF"/>
              </a:solidFill>
              <a:effectLst>
                <a:outerShdw blurRad="38100" dist="12700" dir="5400000" rotWithShape="0">
                  <a:srgbClr val="000000">
                    <a:alpha val="50000"/>
                  </a:srgbClr>
                </a:outerShdw>
              </a:effectLst>
              <a:latin typeface="Calibri" panose="020F0502020204030204" pitchFamily="34" charset="0"/>
              <a:sym typeface="Calibri"/>
            </a:endParaRPr>
          </a:p>
        </p:txBody>
      </p:sp>
      <p:sp>
        <p:nvSpPr>
          <p:cNvPr id="17" name="Title 1">
            <a:extLst>
              <a:ext uri="{FF2B5EF4-FFF2-40B4-BE49-F238E27FC236}">
                <a16:creationId xmlns:a16="http://schemas.microsoft.com/office/drawing/2014/main" id="{8D191D29-BEDF-44D2-B0BF-AE3A7F06C62F}"/>
              </a:ext>
            </a:extLst>
          </p:cNvPr>
          <p:cNvSpPr txBox="1">
            <a:spLocks/>
          </p:cNvSpPr>
          <p:nvPr/>
        </p:nvSpPr>
        <p:spPr bwMode="ltGray">
          <a:xfrm>
            <a:off x="4513209" y="4297472"/>
            <a:ext cx="3572715" cy="976400"/>
          </a:xfrm>
          <a:prstGeom prst="rect">
            <a:avLst/>
          </a:prstGeom>
        </p:spPr>
        <p:txBody>
          <a:bodyPr anchor="ctr" anchorCtr="0">
            <a:noAutofit/>
          </a:bodyPr>
          <a:lstStyle>
            <a:lvl1pPr algn="ctr" defTabSz="914400" rtl="0" eaLnBrk="1" latinLnBrk="0" hangingPunct="1">
              <a:lnSpc>
                <a:spcPct val="100000"/>
              </a:lnSpc>
              <a:spcBef>
                <a:spcPct val="0"/>
              </a:spcBef>
              <a:buNone/>
              <a:defRPr sz="4000" b="1" kern="1200">
                <a:solidFill>
                  <a:schemeClr val="tx1"/>
                </a:solidFill>
                <a:latin typeface="+mj-lt"/>
                <a:ea typeface="+mj-ea"/>
                <a:cs typeface="Arial" panose="020B0604020202020204" pitchFamily="34" charset="0"/>
              </a:defRPr>
            </a:lvl1pPr>
          </a:lstStyle>
          <a:p>
            <a:pPr algn="l"/>
            <a:r>
              <a:rPr lang="en-US" sz="4800" b="0" spc="-150" dirty="0">
                <a:solidFill>
                  <a:srgbClr val="FCC600"/>
                </a:solidFill>
                <a:latin typeface="+mj-lt"/>
                <a:cs typeface="Calibri" panose="020F0502020204030204" pitchFamily="34" charset="0"/>
              </a:rPr>
              <a:t>F</a:t>
            </a:r>
            <a:r>
              <a:rPr lang="en-US" sz="4800" b="0" spc="-150" dirty="0">
                <a:solidFill>
                  <a:schemeClr val="bg1"/>
                </a:solidFill>
                <a:latin typeface="+mj-lt"/>
                <a:cs typeface="Calibri" panose="020F0502020204030204" pitchFamily="34" charset="0"/>
              </a:rPr>
              <a:t>eeling</a:t>
            </a:r>
            <a:endParaRPr lang="en-GB" sz="4800" b="0" spc="-150" dirty="0">
              <a:solidFill>
                <a:schemeClr val="bg1"/>
              </a:solidFill>
              <a:latin typeface="+mj-lt"/>
              <a:cs typeface="Calibri" panose="020F0502020204030204" pitchFamily="34" charset="0"/>
            </a:endParaRPr>
          </a:p>
        </p:txBody>
      </p:sp>
      <p:sp>
        <p:nvSpPr>
          <p:cNvPr id="18" name="Google Shape;1243;p254">
            <a:extLst>
              <a:ext uri="{FF2B5EF4-FFF2-40B4-BE49-F238E27FC236}">
                <a16:creationId xmlns:a16="http://schemas.microsoft.com/office/drawing/2014/main" id="{F5FC4A02-6A55-4246-89F9-FBEEB9BF6094}"/>
              </a:ext>
            </a:extLst>
          </p:cNvPr>
          <p:cNvSpPr txBox="1"/>
          <p:nvPr/>
        </p:nvSpPr>
        <p:spPr bwMode="white">
          <a:xfrm>
            <a:off x="4513210" y="5276355"/>
            <a:ext cx="3290937" cy="1212736"/>
          </a:xfrm>
          <a:prstGeom prst="rect">
            <a:avLst/>
          </a:prstGeom>
          <a:noFill/>
          <a:ln>
            <a:noFill/>
          </a:ln>
        </p:spPr>
        <p:txBody>
          <a:bodyPr spcFirstLastPara="1" wrap="square" lIns="91425" tIns="91425" rIns="91425" bIns="91425" anchor="t" anchorCtr="0">
            <a:noAutofit/>
          </a:bodyPr>
          <a:lstStyle>
            <a:defPPr>
              <a:defRPr lang="en-US"/>
            </a:defPPr>
            <a:lvl1pPr marR="0" lvl="0" indent="0" fontAlgn="auto">
              <a:lnSpc>
                <a:spcPct val="90000"/>
              </a:lnSpc>
              <a:spcBef>
                <a:spcPts val="0"/>
              </a:spcBef>
              <a:spcAft>
                <a:spcPts val="0"/>
              </a:spcAft>
              <a:buClr>
                <a:srgbClr val="000000"/>
              </a:buClr>
              <a:buSzTx/>
              <a:buFont typeface="Arial"/>
              <a:buNone/>
              <a:tabLst/>
              <a:defRPr kumimoji="0" sz="2000" i="0" u="none" strike="noStrike" kern="0" cap="none" spc="-110" normalizeH="0">
                <a:ln>
                  <a:noFill/>
                </a:ln>
                <a:solidFill>
                  <a:schemeClr val="bg1"/>
                </a:solidFill>
                <a:effectLst/>
                <a:uLnTx/>
                <a:uFillTx/>
                <a:latin typeface="Arial Black"/>
                <a:ea typeface="Arial Black"/>
                <a:cs typeface="Arial Black"/>
              </a:defRPr>
            </a:lvl1pPr>
          </a:lstStyle>
          <a:p>
            <a:r>
              <a:rPr lang="en-GB" sz="2000" spc="-80" baseline="0">
                <a:latin typeface="+mj-lt"/>
                <a:sym typeface="Arial Black"/>
              </a:rPr>
              <a:t>If I feel good</a:t>
            </a:r>
            <a:br>
              <a:rPr lang="en-GB" sz="2000" spc="-80" baseline="0">
                <a:latin typeface="+mj-lt"/>
                <a:sym typeface="Arial Black"/>
              </a:rPr>
            </a:br>
            <a:r>
              <a:rPr lang="en-GB" sz="2000" spc="-80" baseline="0">
                <a:latin typeface="+mj-lt"/>
                <a:sym typeface="Arial Black"/>
              </a:rPr>
              <a:t>about a brand,</a:t>
            </a:r>
            <a:br>
              <a:rPr lang="en-GB" sz="2000" spc="-80" baseline="0">
                <a:latin typeface="+mj-lt"/>
                <a:sym typeface="Arial Black"/>
              </a:rPr>
            </a:br>
            <a:r>
              <a:rPr lang="en-GB" sz="2000" spc="-80" baseline="0">
                <a:latin typeface="+mj-lt"/>
                <a:sym typeface="Arial Black"/>
              </a:rPr>
              <a:t>it’s a good choice.</a:t>
            </a:r>
          </a:p>
        </p:txBody>
      </p:sp>
      <p:sp>
        <p:nvSpPr>
          <p:cNvPr id="34" name="Picture Placeholder 28">
            <a:extLst>
              <a:ext uri="{FF2B5EF4-FFF2-40B4-BE49-F238E27FC236}">
                <a16:creationId xmlns:a16="http://schemas.microsoft.com/office/drawing/2014/main" id="{CDDF9FCE-4E1B-42A5-AF35-23017A0505C7}"/>
              </a:ext>
            </a:extLst>
          </p:cNvPr>
          <p:cNvSpPr>
            <a:spLocks noGrp="1"/>
          </p:cNvSpPr>
          <p:nvPr>
            <p:ph type="pic" sz="quarter" idx="14" hasCustomPrompt="1"/>
          </p:nvPr>
        </p:nvSpPr>
        <p:spPr bwMode="ltGray">
          <a:xfrm>
            <a:off x="8149882" y="2988002"/>
            <a:ext cx="4042119" cy="3869999"/>
          </a:xfrm>
          <a:solidFill>
            <a:schemeClr val="accent2">
              <a:lumMod val="20000"/>
              <a:lumOff val="80000"/>
            </a:schemeClr>
          </a:solidFill>
        </p:spPr>
        <p:txBody>
          <a:bodyPr tIns="1260000" anchor="ctr" anchorCtr="0"/>
          <a:lstStyle>
            <a:lvl1pPr marL="0" indent="0" algn="ctr">
              <a:lnSpc>
                <a:spcPct val="90000"/>
              </a:lnSpc>
              <a:spcBef>
                <a:spcPts val="0"/>
              </a:spcBef>
              <a:buNone/>
              <a:defRPr sz="1600"/>
            </a:lvl1pPr>
          </a:lstStyle>
          <a:p>
            <a:r>
              <a:rPr lang="en-GB" dirty="0"/>
              <a:t>Click to add suitable</a:t>
            </a:r>
            <a:br>
              <a:rPr lang="en-GB" dirty="0"/>
            </a:br>
            <a:r>
              <a:rPr lang="en-GB" dirty="0"/>
              <a:t>FLUENCY image then send to back</a:t>
            </a:r>
          </a:p>
        </p:txBody>
      </p:sp>
      <p:cxnSp>
        <p:nvCxnSpPr>
          <p:cNvPr id="14" name="Straight Connector 13">
            <a:extLst>
              <a:ext uri="{FF2B5EF4-FFF2-40B4-BE49-F238E27FC236}">
                <a16:creationId xmlns:a16="http://schemas.microsoft.com/office/drawing/2014/main" id="{E236706C-DB00-4156-B149-EB7AECDAB46A}"/>
              </a:ext>
            </a:extLst>
          </p:cNvPr>
          <p:cNvCxnSpPr/>
          <p:nvPr/>
        </p:nvCxnSpPr>
        <p:spPr bwMode="gray">
          <a:xfrm>
            <a:off x="4066371" y="-2665"/>
            <a:ext cx="0" cy="6860665"/>
          </a:xfrm>
          <a:prstGeom prst="line">
            <a:avLst/>
          </a:prstGeom>
          <a:ln w="31750" cap="flat">
            <a:solidFill>
              <a:schemeClr val="bg1"/>
            </a:solidFill>
            <a:miter lim="800000"/>
            <a:tailEnd type="none" w="sm" len="sm"/>
          </a:ln>
        </p:spPr>
        <p:style>
          <a:lnRef idx="1">
            <a:schemeClr val="accent1"/>
          </a:lnRef>
          <a:fillRef idx="0">
            <a:schemeClr val="accent1"/>
          </a:fillRef>
          <a:effectRef idx="0">
            <a:schemeClr val="accent1"/>
          </a:effectRef>
          <a:fontRef idx="minor">
            <a:schemeClr val="tx1"/>
          </a:fontRef>
        </p:style>
      </p:cxnSp>
      <p:sp>
        <p:nvSpPr>
          <p:cNvPr id="33" name="Text Placeholder 30">
            <a:extLst>
              <a:ext uri="{FF2B5EF4-FFF2-40B4-BE49-F238E27FC236}">
                <a16:creationId xmlns:a16="http://schemas.microsoft.com/office/drawing/2014/main" id="{C468EE2E-C9D5-46EB-A1A3-9F1A3EF24BAB}"/>
              </a:ext>
            </a:extLst>
          </p:cNvPr>
          <p:cNvSpPr>
            <a:spLocks noGrp="1"/>
          </p:cNvSpPr>
          <p:nvPr>
            <p:ph type="body" sz="quarter" idx="13" hasCustomPrompt="1"/>
          </p:nvPr>
        </p:nvSpPr>
        <p:spPr bwMode="auto">
          <a:xfrm>
            <a:off x="4300269" y="3231867"/>
            <a:ext cx="3562351" cy="414000"/>
          </a:xfrm>
        </p:spPr>
        <p:txBody>
          <a:bodyPr rIns="36000" anchor="ctr" anchorCtr="0"/>
          <a:lstStyle>
            <a:lvl1pPr>
              <a:defRPr lang="en-GB" sz="1100" b="1" kern="1200" cap="all" spc="-60" baseline="0" dirty="0">
                <a:solidFill>
                  <a:schemeClr val="bg1">
                    <a:lumMod val="95000"/>
                  </a:schemeClr>
                </a:solidFill>
                <a:latin typeface="+mj-lt"/>
                <a:ea typeface="+mj-ea"/>
                <a:cs typeface="Calibri" panose="020F0502020204030204" pitchFamily="34" charset="0"/>
              </a:defRPr>
            </a:lvl1pPr>
          </a:lstStyle>
          <a:p>
            <a:pPr lvl="0"/>
            <a:r>
              <a:rPr lang="en-US" dirty="0"/>
              <a:t>Add six word descriptor here</a:t>
            </a:r>
            <a:endParaRPr lang="en-GB" dirty="0"/>
          </a:p>
        </p:txBody>
      </p:sp>
      <p:sp>
        <p:nvSpPr>
          <p:cNvPr id="35" name="Text Placeholder 30">
            <a:extLst>
              <a:ext uri="{FF2B5EF4-FFF2-40B4-BE49-F238E27FC236}">
                <a16:creationId xmlns:a16="http://schemas.microsoft.com/office/drawing/2014/main" id="{10BF9CA2-169C-46E2-B1B9-D27045408D4C}"/>
              </a:ext>
            </a:extLst>
          </p:cNvPr>
          <p:cNvSpPr>
            <a:spLocks noGrp="1"/>
          </p:cNvSpPr>
          <p:nvPr>
            <p:ph type="body" sz="quarter" idx="15" hasCustomPrompt="1"/>
          </p:nvPr>
        </p:nvSpPr>
        <p:spPr bwMode="auto">
          <a:xfrm>
            <a:off x="8367426" y="6213497"/>
            <a:ext cx="3562351" cy="414000"/>
          </a:xfrm>
        </p:spPr>
        <p:txBody>
          <a:bodyPr rIns="36000" anchor="ctr" anchorCtr="0"/>
          <a:lstStyle>
            <a:lvl1pPr>
              <a:defRPr lang="en-GB" sz="1100" b="1" kern="1200" cap="all" spc="-60" baseline="0" dirty="0">
                <a:solidFill>
                  <a:schemeClr val="bg1">
                    <a:lumMod val="95000"/>
                  </a:schemeClr>
                </a:solidFill>
                <a:latin typeface="+mj-lt"/>
                <a:ea typeface="+mj-ea"/>
                <a:cs typeface="Calibri" panose="020F0502020204030204" pitchFamily="34" charset="0"/>
              </a:defRPr>
            </a:lvl1pPr>
          </a:lstStyle>
          <a:p>
            <a:pPr lvl="0"/>
            <a:r>
              <a:rPr lang="en-US" dirty="0"/>
              <a:t>Add six word descriptor here</a:t>
            </a:r>
            <a:endParaRPr lang="en-GB" dirty="0"/>
          </a:p>
        </p:txBody>
      </p:sp>
      <p:sp>
        <p:nvSpPr>
          <p:cNvPr id="31" name="Text Placeholder 30">
            <a:extLst>
              <a:ext uri="{FF2B5EF4-FFF2-40B4-BE49-F238E27FC236}">
                <a16:creationId xmlns:a16="http://schemas.microsoft.com/office/drawing/2014/main" id="{1F06DD03-0D3F-49C6-9BB3-06F7A788491C}"/>
              </a:ext>
            </a:extLst>
          </p:cNvPr>
          <p:cNvSpPr>
            <a:spLocks noGrp="1"/>
          </p:cNvSpPr>
          <p:nvPr>
            <p:ph type="body" sz="quarter" idx="11" hasCustomPrompt="1"/>
          </p:nvPr>
        </p:nvSpPr>
        <p:spPr bwMode="auto">
          <a:xfrm>
            <a:off x="221963" y="6213497"/>
            <a:ext cx="3562351" cy="414000"/>
          </a:xfrm>
        </p:spPr>
        <p:txBody>
          <a:bodyPr rIns="36000" anchor="ctr" anchorCtr="0"/>
          <a:lstStyle>
            <a:lvl1pPr>
              <a:defRPr lang="en-GB" sz="1100" b="1" kern="1200" cap="all" spc="-60" baseline="0" dirty="0">
                <a:solidFill>
                  <a:schemeClr val="bg1">
                    <a:lumMod val="95000"/>
                  </a:schemeClr>
                </a:solidFill>
                <a:latin typeface="+mj-lt"/>
                <a:ea typeface="+mj-ea"/>
                <a:cs typeface="Calibri" panose="020F0502020204030204" pitchFamily="34" charset="0"/>
              </a:defRPr>
            </a:lvl1pPr>
          </a:lstStyle>
          <a:p>
            <a:pPr lvl="0"/>
            <a:r>
              <a:rPr lang="en-US" dirty="0"/>
              <a:t>Add six word descriptor here</a:t>
            </a:r>
            <a:endParaRPr lang="en-GB" dirty="0"/>
          </a:p>
        </p:txBody>
      </p:sp>
      <p:cxnSp>
        <p:nvCxnSpPr>
          <p:cNvPr id="23" name="Straight Connector 22">
            <a:extLst>
              <a:ext uri="{FF2B5EF4-FFF2-40B4-BE49-F238E27FC236}">
                <a16:creationId xmlns:a16="http://schemas.microsoft.com/office/drawing/2014/main" id="{94C5D9D2-0F76-4DC8-977F-55E7019B3BB3}"/>
              </a:ext>
            </a:extLst>
          </p:cNvPr>
          <p:cNvCxnSpPr/>
          <p:nvPr/>
        </p:nvCxnSpPr>
        <p:spPr bwMode="gray">
          <a:xfrm>
            <a:off x="8128919" y="-2665"/>
            <a:ext cx="0" cy="6860665"/>
          </a:xfrm>
          <a:prstGeom prst="line">
            <a:avLst/>
          </a:prstGeom>
          <a:ln w="31750" cap="flat">
            <a:solidFill>
              <a:schemeClr val="bg1"/>
            </a:solidFill>
            <a:miter lim="800000"/>
            <a:tailEnd type="non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3741455"/>
      </p:ext>
    </p:extLst>
  </p:cSld>
  <p:clrMapOvr>
    <a:masterClrMapping/>
  </p:clrMapOvr>
  <p:transition>
    <p:fade/>
  </p:transition>
  <p:extLst>
    <p:ext uri="{DCECCB84-F9BA-43D5-87BE-67443E8EF086}">
      <p15:sldGuideLst xmlns:p15="http://schemas.microsoft.com/office/powerpoint/2012/main">
        <p15:guide id="1" pos="2570">
          <p15:clr>
            <a:srgbClr val="FBAE40"/>
          </p15:clr>
        </p15:guide>
        <p15:guide id="2" pos="511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nk 1|3 L | Blank R">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2DF92E-F772-4299-BB53-F1E1D1811D1D}"/>
              </a:ext>
            </a:extLst>
          </p:cNvPr>
          <p:cNvSpPr/>
          <p:nvPr/>
        </p:nvSpPr>
        <p:spPr bwMode="ltGray">
          <a:xfrm>
            <a:off x="1" y="0"/>
            <a:ext cx="4008437" cy="6858000"/>
          </a:xfrm>
          <a:prstGeom prst="rect">
            <a:avLst/>
          </a:prstGeom>
          <a:solidFill>
            <a:srgbClr val="ED329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Aft>
                <a:spcPts val="600"/>
              </a:spcAft>
            </a:pPr>
            <a:endParaRPr lang="en-GB" dirty="0" err="1">
              <a:solidFill>
                <a:schemeClr val="bg1"/>
              </a:solidFill>
            </a:endParaRPr>
          </a:p>
        </p:txBody>
      </p:sp>
      <p:sp>
        <p:nvSpPr>
          <p:cNvPr id="8" name="Content Placeholder 7">
            <a:extLst>
              <a:ext uri="{FF2B5EF4-FFF2-40B4-BE49-F238E27FC236}">
                <a16:creationId xmlns:a16="http://schemas.microsoft.com/office/drawing/2014/main" id="{1B85D543-5686-4AF5-8E35-884DEA3B9567}"/>
              </a:ext>
            </a:extLst>
          </p:cNvPr>
          <p:cNvSpPr>
            <a:spLocks noGrp="1"/>
          </p:cNvSpPr>
          <p:nvPr>
            <p:ph sz="quarter" idx="10" hasCustomPrompt="1"/>
          </p:nvPr>
        </p:nvSpPr>
        <p:spPr bwMode="blackWhite">
          <a:xfrm>
            <a:off x="244835" y="260350"/>
            <a:ext cx="3518768" cy="6229350"/>
          </a:xfrm>
        </p:spPr>
        <p:txBody>
          <a:bodyPr/>
          <a:lstStyle>
            <a:lvl1pPr>
              <a:defRPr sz="1600">
                <a:solidFill>
                  <a:schemeClr val="bg1"/>
                </a:solidFill>
              </a:defRPr>
            </a:lvl1pPr>
            <a:lvl2pPr>
              <a:defRPr sz="1600">
                <a:solidFill>
                  <a:srgbClr val="FCC600"/>
                </a:solidFill>
              </a:defRPr>
            </a:lvl2pPr>
            <a:lvl3pPr>
              <a:buClr>
                <a:srgbClr val="FCC600"/>
              </a:buClr>
              <a:defRPr sz="1600">
                <a:solidFill>
                  <a:schemeClr val="bg1"/>
                </a:solidFill>
              </a:defRPr>
            </a:lvl3pPr>
            <a:lvl4pPr>
              <a:buClr>
                <a:srgbClr val="FCC600"/>
              </a:buClr>
              <a:defRPr sz="1600">
                <a:solidFill>
                  <a:schemeClr val="bg1"/>
                </a:solidFill>
              </a:defRPr>
            </a:lvl4pPr>
            <a:lvl5pPr>
              <a:buClr>
                <a:srgbClr val="FCC600"/>
              </a:buClr>
              <a:defRPr sz="1600">
                <a:solidFill>
                  <a:schemeClr val="bg1"/>
                </a:solidFill>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2EBAC00D-BDB9-436C-BDFD-8C36BC3733C7}"/>
              </a:ext>
            </a:extLst>
          </p:cNvPr>
          <p:cNvSpPr>
            <a:spLocks noGrp="1"/>
          </p:cNvSpPr>
          <p:nvPr>
            <p:ph type="title"/>
          </p:nvPr>
        </p:nvSpPr>
        <p:spPr>
          <a:xfrm>
            <a:off x="4008437" y="260350"/>
            <a:ext cx="7919085" cy="1116000"/>
          </a:xfrm>
        </p:spPr>
        <p:txBody>
          <a:bodyPr/>
          <a:lstStyle/>
          <a:p>
            <a:r>
              <a:rPr lang="en-US"/>
              <a:t>Click to edit Master title style</a:t>
            </a:r>
            <a:endParaRPr lang="en-GB"/>
          </a:p>
        </p:txBody>
      </p:sp>
      <p:pic>
        <p:nvPicPr>
          <p:cNvPr id="3" name="S1 Footer Logo">
            <a:extLst>
              <a:ext uri="{FF2B5EF4-FFF2-40B4-BE49-F238E27FC236}">
                <a16:creationId xmlns:a16="http://schemas.microsoft.com/office/drawing/2014/main" id="{ABD5BD6B-E458-4F00-AEE1-9B4A6D03388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5601" y="6491706"/>
            <a:ext cx="902324" cy="216000"/>
          </a:xfrm>
          <a:prstGeom prst="rect">
            <a:avLst/>
          </a:prstGeom>
        </p:spPr>
      </p:pic>
    </p:spTree>
    <p:extLst>
      <p:ext uri="{BB962C8B-B14F-4D97-AF65-F5344CB8AC3E}">
        <p14:creationId xmlns:p14="http://schemas.microsoft.com/office/powerpoint/2010/main" val="309331309"/>
      </p:ext>
    </p:extLst>
  </p:cSld>
  <p:clrMapOvr>
    <a:overrideClrMapping bg1="lt1" tx1="dk1" bg2="lt2" tx2="dk2" accent1="accent1" accent2="accent2" accent3="accent3" accent4="accent4" accent5="accent5" accent6="accent6" hlink="hlink" folHlink="folHlink"/>
  </p:clrMapOvr>
  <p:transition>
    <p:fade/>
  </p:transition>
  <p:hf hdr="0" ftr="0"/>
  <p:extLst>
    <p:ext uri="{DCECCB84-F9BA-43D5-87BE-67443E8EF086}">
      <p15:sldGuideLst xmlns:p15="http://schemas.microsoft.com/office/powerpoint/2012/main">
        <p15:guide id="2" pos="252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nk 1|2 L | Blank R">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2DF92E-F772-4299-BB53-F1E1D1811D1D}"/>
              </a:ext>
            </a:extLst>
          </p:cNvPr>
          <p:cNvSpPr/>
          <p:nvPr/>
        </p:nvSpPr>
        <p:spPr bwMode="ltGray">
          <a:xfrm>
            <a:off x="0" y="0"/>
            <a:ext cx="6096000" cy="6858000"/>
          </a:xfrm>
          <a:prstGeom prst="rect">
            <a:avLst/>
          </a:prstGeom>
          <a:solidFill>
            <a:srgbClr val="ED329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Aft>
                <a:spcPts val="600"/>
              </a:spcAft>
            </a:pPr>
            <a:endParaRPr lang="en-GB" dirty="0" err="1">
              <a:solidFill>
                <a:schemeClr val="bg1"/>
              </a:solidFill>
            </a:endParaRPr>
          </a:p>
        </p:txBody>
      </p:sp>
      <p:sp>
        <p:nvSpPr>
          <p:cNvPr id="8" name="Content Placeholder 7">
            <a:extLst>
              <a:ext uri="{FF2B5EF4-FFF2-40B4-BE49-F238E27FC236}">
                <a16:creationId xmlns:a16="http://schemas.microsoft.com/office/drawing/2014/main" id="{1B85D543-5686-4AF5-8E35-884DEA3B9567}"/>
              </a:ext>
            </a:extLst>
          </p:cNvPr>
          <p:cNvSpPr>
            <a:spLocks noGrp="1"/>
          </p:cNvSpPr>
          <p:nvPr>
            <p:ph sz="quarter" idx="10" hasCustomPrompt="1"/>
          </p:nvPr>
        </p:nvSpPr>
        <p:spPr>
          <a:xfrm>
            <a:off x="263523" y="260350"/>
            <a:ext cx="5652000" cy="6229351"/>
          </a:xfrm>
        </p:spPr>
        <p:txBody>
          <a:bodyPr/>
          <a:lstStyle>
            <a:lvl1pPr>
              <a:defRPr>
                <a:solidFill>
                  <a:schemeClr val="bg1"/>
                </a:solidFill>
              </a:defRPr>
            </a:lvl1pPr>
            <a:lvl2pPr>
              <a:defRPr>
                <a:solidFill>
                  <a:srgbClr val="FCC600"/>
                </a:solidFill>
              </a:defRPr>
            </a:lvl2pPr>
            <a:lvl3pPr>
              <a:buClr>
                <a:srgbClr val="FCC600"/>
              </a:buClr>
              <a:defRPr>
                <a:solidFill>
                  <a:schemeClr val="bg1"/>
                </a:solidFill>
              </a:defRPr>
            </a:lvl3pPr>
            <a:lvl4pPr>
              <a:buClr>
                <a:srgbClr val="FCC600"/>
              </a:buClr>
              <a:defRPr>
                <a:solidFill>
                  <a:schemeClr val="bg1"/>
                </a:solidFill>
              </a:defRPr>
            </a:lvl4pPr>
            <a:lvl5pPr>
              <a:buClr>
                <a:srgbClr val="FCC600"/>
              </a:buClr>
              <a:defRPr>
                <a:solidFill>
                  <a:schemeClr val="bg1"/>
                </a:solidFill>
              </a:defRPr>
            </a:lvl5pPr>
          </a:lstStyle>
          <a:p>
            <a:pPr lvl="0"/>
            <a:r>
              <a:rPr lang="en-GB" dirty="0"/>
              <a:t>Place your cursor at the beginning of a paragraph text line, press ‘Tab’ to toggle to the next of the 5 levels of styles. Press ‘</a:t>
            </a:r>
            <a:r>
              <a:rPr lang="en-GB" dirty="0" err="1"/>
              <a:t>Shift+Tab</a:t>
            </a:r>
            <a:r>
              <a:rPr lang="en-GB" dirty="0"/>
              <a:t>’ to toggle back through </a:t>
            </a:r>
            <a:r>
              <a:rPr lang="en-US" dirty="0"/>
              <a:t>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E7CDEE98-FB65-4E5C-BE99-77C0A011382A}"/>
              </a:ext>
            </a:extLst>
          </p:cNvPr>
          <p:cNvSpPr>
            <a:spLocks noGrp="1"/>
          </p:cNvSpPr>
          <p:nvPr>
            <p:ph type="title"/>
          </p:nvPr>
        </p:nvSpPr>
        <p:spPr>
          <a:xfrm>
            <a:off x="6096000" y="260350"/>
            <a:ext cx="5831524" cy="1116000"/>
          </a:xfrm>
        </p:spPr>
        <p:txBody>
          <a:bodyPr/>
          <a:lstStyle/>
          <a:p>
            <a:r>
              <a:rPr lang="en-US"/>
              <a:t>Click to edit Master title style</a:t>
            </a:r>
            <a:endParaRPr lang="en-GB"/>
          </a:p>
        </p:txBody>
      </p:sp>
      <p:pic>
        <p:nvPicPr>
          <p:cNvPr id="3" name="S1 Footer Logo">
            <a:extLst>
              <a:ext uri="{FF2B5EF4-FFF2-40B4-BE49-F238E27FC236}">
                <a16:creationId xmlns:a16="http://schemas.microsoft.com/office/drawing/2014/main" id="{CF20B5E3-CDB0-4EA7-B0A0-29C3C19A787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5601" y="6491706"/>
            <a:ext cx="902324" cy="216000"/>
          </a:xfrm>
          <a:prstGeom prst="rect">
            <a:avLst/>
          </a:prstGeom>
        </p:spPr>
      </p:pic>
    </p:spTree>
    <p:extLst>
      <p:ext uri="{BB962C8B-B14F-4D97-AF65-F5344CB8AC3E}">
        <p14:creationId xmlns:p14="http://schemas.microsoft.com/office/powerpoint/2010/main" val="1038314682"/>
      </p:ext>
    </p:extLst>
  </p:cSld>
  <p:clrMapOvr>
    <a:overrideClrMapping bg1="lt1" tx1="dk1" bg2="lt2" tx2="dk2" accent1="accent1" accent2="accent2" accent3="accent3" accent4="accent4" accent5="accent5" accent6="accent6" hlink="hlink" folHlink="folHlink"/>
  </p:clrMapOvr>
  <p:transition>
    <p:fade/>
  </p:transition>
  <p:hf hdr="0" ftr="0"/>
  <p:extLst>
    <p:ext uri="{DCECCB84-F9BA-43D5-87BE-67443E8EF086}">
      <p15:sldGuideLst xmlns:p15="http://schemas.microsoft.com/office/powerpoint/2012/main">
        <p15:guide id="1"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S1 Footer Logo">
            <a:extLst>
              <a:ext uri="{FF2B5EF4-FFF2-40B4-BE49-F238E27FC236}">
                <a16:creationId xmlns:a16="http://schemas.microsoft.com/office/drawing/2014/main" id="{2A8AAF26-E764-4A0F-9A61-1579040BAF43}"/>
              </a:ext>
            </a:extLst>
          </p:cNvPr>
          <p:cNvPicPr>
            <a:picLocks noChangeAspect="1"/>
          </p:cNvPicPr>
          <p:nvPr userDrawn="1"/>
        </p:nvPicPr>
        <p:blipFill>
          <a:blip r:embed="rId36">
            <a:extLst>
              <a:ext uri="{96DAC541-7B7A-43D3-8B79-37D633B846F1}">
                <asvg:svgBlip xmlns:asvg="http://schemas.microsoft.com/office/drawing/2016/SVG/main" r:embed="rId37"/>
              </a:ext>
            </a:extLst>
          </a:blip>
          <a:stretch>
            <a:fillRect/>
          </a:stretch>
        </p:blipFill>
        <p:spPr>
          <a:xfrm>
            <a:off x="285601" y="6491706"/>
            <a:ext cx="902324" cy="216000"/>
          </a:xfrm>
          <a:prstGeom prst="rect">
            <a:avLst/>
          </a:prstGeom>
        </p:spPr>
      </p:pic>
      <p:sp>
        <p:nvSpPr>
          <p:cNvPr id="6" name="*Slide Number Footer Placeholder" hidden="1"/>
          <p:cNvSpPr>
            <a:spLocks noGrp="1"/>
          </p:cNvSpPr>
          <p:nvPr>
            <p:ph type="sldNum" sz="quarter" idx="4"/>
          </p:nvPr>
        </p:nvSpPr>
        <p:spPr bwMode="auto">
          <a:xfrm>
            <a:off x="11784013" y="6491684"/>
            <a:ext cx="407985" cy="180000"/>
          </a:xfrm>
          <a:prstGeom prst="rect">
            <a:avLst/>
          </a:prstGeom>
        </p:spPr>
        <p:txBody>
          <a:bodyPr vert="horz" lIns="36000" tIns="36000" rIns="144000" bIns="36000" rtlCol="0" anchor="ctr"/>
          <a:lstStyle>
            <a:lvl1pPr algn="r">
              <a:defRPr sz="1050">
                <a:solidFill>
                  <a:srgbClr val="B2B2B2"/>
                </a:solidFill>
              </a:defRPr>
            </a:lvl1pPr>
          </a:lstStyle>
          <a:p>
            <a:fld id="{BA82442A-C220-4C85-A087-94A04BDFA416}" type="slidenum">
              <a:rPr lang="en-GB" smtClean="0"/>
              <a:pPr/>
              <a:t>‹#›</a:t>
            </a:fld>
            <a:endParaRPr lang="en-GB" sz="1000" dirty="0"/>
          </a:p>
        </p:txBody>
      </p:sp>
      <p:sp>
        <p:nvSpPr>
          <p:cNvPr id="140" name="*Date Footer Placeholder" hidden="1"/>
          <p:cNvSpPr>
            <a:spLocks noGrp="1"/>
          </p:cNvSpPr>
          <p:nvPr>
            <p:ph type="dt" sz="half" idx="2"/>
          </p:nvPr>
        </p:nvSpPr>
        <p:spPr bwMode="auto">
          <a:xfrm>
            <a:off x="10223999" y="6491684"/>
            <a:ext cx="1560013" cy="180000"/>
          </a:xfrm>
          <a:prstGeom prst="rect">
            <a:avLst/>
          </a:prstGeom>
        </p:spPr>
        <p:txBody>
          <a:bodyPr vert="horz" lIns="36000" tIns="36000" rIns="36000" bIns="36000" rtlCol="0" anchor="ctr"/>
          <a:lstStyle>
            <a:lvl1pPr algn="r">
              <a:defRPr sz="900">
                <a:solidFill>
                  <a:srgbClr val="B2B2B2"/>
                </a:solidFill>
              </a:defRPr>
            </a:lvl1pPr>
          </a:lstStyle>
          <a:p>
            <a:r>
              <a:rPr lang="en-US"/>
              <a:t>© System1 Group PLC</a:t>
            </a:r>
            <a:endParaRPr lang="en-GB" dirty="0"/>
          </a:p>
        </p:txBody>
      </p:sp>
      <p:sp>
        <p:nvSpPr>
          <p:cNvPr id="5" name="*Footer Placeholder" hidden="1"/>
          <p:cNvSpPr>
            <a:spLocks noGrp="1"/>
          </p:cNvSpPr>
          <p:nvPr>
            <p:ph type="ftr" sz="quarter" idx="3"/>
          </p:nvPr>
        </p:nvSpPr>
        <p:spPr bwMode="auto">
          <a:xfrm>
            <a:off x="1332000" y="6491684"/>
            <a:ext cx="3787982" cy="180000"/>
          </a:xfrm>
          <a:prstGeom prst="rect">
            <a:avLst/>
          </a:prstGeom>
        </p:spPr>
        <p:txBody>
          <a:bodyPr vert="horz" lIns="36000" tIns="36000" rIns="144000" bIns="36000" rtlCol="0" anchor="ctr"/>
          <a:lstStyle>
            <a:lvl1pPr algn="l">
              <a:defRPr sz="900">
                <a:solidFill>
                  <a:srgbClr val="B2B2B2"/>
                </a:solidFill>
              </a:defRPr>
            </a:lvl1pPr>
          </a:lstStyle>
          <a:p>
            <a:r>
              <a:rPr lang="en-GB"/>
              <a:t>Add Client | Presentation Title </a:t>
            </a:r>
            <a:endParaRPr lang="en-GB" dirty="0"/>
          </a:p>
        </p:txBody>
      </p:sp>
      <p:sp>
        <p:nvSpPr>
          <p:cNvPr id="42" name="Slide Number Placeholder"/>
          <p:cNvSpPr txBox="1">
            <a:spLocks/>
          </p:cNvSpPr>
          <p:nvPr/>
        </p:nvSpPr>
        <p:spPr bwMode="auto">
          <a:xfrm>
            <a:off x="11784012" y="6491684"/>
            <a:ext cx="407987" cy="180000"/>
          </a:xfrm>
          <a:prstGeom prst="rect">
            <a:avLst/>
          </a:prstGeom>
          <a:ln w="3175">
            <a:noFill/>
            <a:prstDash val="dash"/>
          </a:ln>
        </p:spPr>
        <p:txBody>
          <a:bodyPr vert="horz" lIns="36000" tIns="36000" rIns="144000" bIns="3600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A82442A-C220-4C85-A087-94A04BDFA416}" type="slidenum">
              <a:rPr lang="en-GB" sz="1050" smtClean="0">
                <a:solidFill>
                  <a:srgbClr val="B2B2B2"/>
                </a:solidFill>
                <a:latin typeface="+mn-lt"/>
                <a:cs typeface="Calibri" panose="020F0502020204030204" pitchFamily="34" charset="0"/>
              </a:rPr>
              <a:pPr algn="r"/>
              <a:t>‹#›</a:t>
            </a:fld>
            <a:endParaRPr lang="en-GB" sz="800" dirty="0">
              <a:solidFill>
                <a:srgbClr val="B2B2B2"/>
              </a:solidFill>
              <a:latin typeface="+mn-lt"/>
              <a:cs typeface="Calibri" panose="020F0502020204030204" pitchFamily="34" charset="0"/>
            </a:endParaRPr>
          </a:p>
        </p:txBody>
      </p:sp>
      <p:sp>
        <p:nvSpPr>
          <p:cNvPr id="43" name="© System1 Group Text"/>
          <p:cNvSpPr txBox="1">
            <a:spLocks/>
          </p:cNvSpPr>
          <p:nvPr/>
        </p:nvSpPr>
        <p:spPr bwMode="auto">
          <a:xfrm>
            <a:off x="10224000" y="6491684"/>
            <a:ext cx="1560012" cy="180000"/>
          </a:xfrm>
          <a:prstGeom prst="rect">
            <a:avLst/>
          </a:prstGeom>
          <a:noFill/>
          <a:ln w="3175">
            <a:noFill/>
            <a:prstDash val="dash"/>
          </a:ln>
        </p:spPr>
        <p:txBody>
          <a:bodyPr wrap="square" lIns="36000" tIns="36000" rIns="36000" bIns="36000" anchor="ctr" anchorCtr="0">
            <a:noAutofit/>
          </a:bodyPr>
          <a:lstStyle>
            <a:lvl1pPr marL="0" marR="0" indent="0" algn="r" defTabSz="914400" rtl="0" eaLnBrk="1" fontAlgn="auto" latinLnBrk="0" hangingPunct="1">
              <a:lnSpc>
                <a:spcPct val="100000"/>
              </a:lnSpc>
              <a:spcBef>
                <a:spcPts val="600"/>
              </a:spcBef>
              <a:spcAft>
                <a:spcPts val="0"/>
              </a:spcAft>
              <a:buClr>
                <a:schemeClr val="tx2"/>
              </a:buClr>
              <a:buSzPct val="25000"/>
              <a:buFontTx/>
              <a:buNone/>
              <a:tabLst/>
              <a:defRPr sz="1050" kern="1200">
                <a:solidFill>
                  <a:schemeClr val="tx1"/>
                </a:solidFill>
                <a:latin typeface="+mn-lt"/>
                <a:ea typeface="+mn-ea"/>
                <a:cs typeface="+mn-cs"/>
              </a:defRPr>
            </a:lvl1pPr>
            <a:lvl2pPr marL="360363" indent="-26828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2pPr>
            <a:lvl3pPr marL="631825" indent="-273050" algn="l" defTabSz="914400" rtl="0" eaLnBrk="1" latinLnBrk="0" hangingPunct="1">
              <a:lnSpc>
                <a:spcPct val="100000"/>
              </a:lnSpc>
              <a:spcBef>
                <a:spcPts val="600"/>
              </a:spcBef>
              <a:buClr>
                <a:schemeClr val="tx2"/>
              </a:buClr>
              <a:buFont typeface="Wingdings" panose="05000000000000000000" pitchFamily="2" charset="2"/>
              <a:buChar char="«"/>
              <a:defRPr sz="1800" kern="1200">
                <a:solidFill>
                  <a:schemeClr val="tx1"/>
                </a:solidFill>
                <a:latin typeface="+mn-lt"/>
                <a:ea typeface="+mn-ea"/>
                <a:cs typeface="+mn-cs"/>
              </a:defRPr>
            </a:lvl3pPr>
            <a:lvl4pPr marL="892175" indent="-260350"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4pPr>
            <a:lvl5pPr marL="1077913" indent="-185738" algn="l" defTabSz="914400" rtl="0" eaLnBrk="1" latinLnBrk="0" hangingPunct="1">
              <a:lnSpc>
                <a:spcPct val="100000"/>
              </a:lnSpc>
              <a:spcBef>
                <a:spcPts val="600"/>
              </a:spcBef>
              <a:buClr>
                <a:schemeClr val="tx2"/>
              </a:buClr>
              <a:buFont typeface="Calibri" panose="020F050202020403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900" dirty="0">
                <a:solidFill>
                  <a:srgbClr val="B2B2B2"/>
                </a:solidFill>
                <a:latin typeface="+mn-lt"/>
                <a:cs typeface="Calibri" panose="020F0502020204030204" pitchFamily="34" charset="0"/>
              </a:rPr>
              <a:t>© System1</a:t>
            </a:r>
            <a:r>
              <a:rPr lang="en-GB" sz="900" baseline="0" dirty="0">
                <a:solidFill>
                  <a:srgbClr val="B2B2B2"/>
                </a:solidFill>
                <a:latin typeface="+mn-lt"/>
                <a:cs typeface="Calibri" panose="020F0502020204030204" pitchFamily="34" charset="0"/>
              </a:rPr>
              <a:t> Group PLC</a:t>
            </a:r>
            <a:endParaRPr lang="en-GB" sz="900" dirty="0">
              <a:solidFill>
                <a:srgbClr val="B2B2B2"/>
              </a:solidFill>
              <a:latin typeface="+mn-lt"/>
              <a:cs typeface="Calibri" panose="020F0502020204030204" pitchFamily="34" charset="0"/>
            </a:endParaRPr>
          </a:p>
        </p:txBody>
      </p:sp>
      <p:sp>
        <p:nvSpPr>
          <p:cNvPr id="3" name="Text Placeholder 2"/>
          <p:cNvSpPr>
            <a:spLocks noGrp="1"/>
          </p:cNvSpPr>
          <p:nvPr>
            <p:ph type="body" idx="1"/>
          </p:nvPr>
        </p:nvSpPr>
        <p:spPr>
          <a:xfrm>
            <a:off x="263528" y="1376364"/>
            <a:ext cx="7716122" cy="4968874"/>
          </a:xfrm>
          <a:prstGeom prst="rect">
            <a:avLst/>
          </a:prstGeom>
          <a:noFill/>
          <a:ln w="3175">
            <a:noFill/>
            <a:prstDash val="solid"/>
            <a:miter lim="800000"/>
          </a:ln>
        </p:spPr>
        <p:txBody>
          <a:bodyPr vert="horz" lIns="36000" tIns="72000" rIns="72000" bIns="72000" rtlCol="0">
            <a:noAutofit/>
          </a:bodyPr>
          <a:lstStyle/>
          <a:p>
            <a:pPr marL="108000" marR="0" lvl="0" indent="-108000" algn="l" defTabSz="914400" rtl="0" eaLnBrk="1" fontAlgn="auto" latinLnBrk="0" hangingPunct="1">
              <a:lnSpc>
                <a:spcPct val="100000"/>
              </a:lnSpc>
              <a:spcBef>
                <a:spcPts val="1200"/>
              </a:spcBef>
              <a:spcAft>
                <a:spcPts val="0"/>
              </a:spcAft>
              <a:buClr>
                <a:schemeClr val="tx2"/>
              </a:buClr>
              <a:buSzPct val="25000"/>
              <a:buFont typeface="Calibri" panose="020F0502020204030204" pitchFamily="34" charset="0"/>
              <a:buChar char=" "/>
              <a:tabLst/>
              <a:defRPr/>
            </a:pPr>
            <a:r>
              <a:rPr lang="en-GB" dirty="0"/>
              <a:t>This first level text is formatted with ‘no bullet’ (as an invisible bullet)</a:t>
            </a:r>
            <a:r>
              <a:rPr lang="en-US" dirty="0"/>
              <a:t> | 2nd level is formatted pink and bold (‘no bullet’) | Third is a pink bullet |  Fourth a pink star… </a:t>
            </a:r>
            <a:r>
              <a:rPr lang="en-GB" dirty="0"/>
              <a:t>If you want to quickly format your text to any of these styles, place your cursor at the beginning of the paragraph text line, press ‘Tab’ to toggle to the next of the 5 levels of styles. Press ‘</a:t>
            </a:r>
            <a:r>
              <a:rPr lang="en-GB" dirty="0" err="1"/>
              <a:t>Shift+Tab</a:t>
            </a:r>
            <a:r>
              <a:rPr lang="en-GB" dirty="0"/>
              <a:t>’ to toggle back through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Placeholder 1"/>
          <p:cNvSpPr>
            <a:spLocks noGrp="1"/>
          </p:cNvSpPr>
          <p:nvPr>
            <p:ph type="title"/>
          </p:nvPr>
        </p:nvSpPr>
        <p:spPr>
          <a:xfrm>
            <a:off x="263524" y="260350"/>
            <a:ext cx="11664000" cy="1116000"/>
          </a:xfrm>
          <a:prstGeom prst="rect">
            <a:avLst/>
          </a:prstGeom>
          <a:noFill/>
          <a:ln w="3175">
            <a:noFill/>
            <a:prstDash val="solid"/>
            <a:miter lim="800000"/>
          </a:ln>
        </p:spPr>
        <p:txBody>
          <a:bodyPr vert="horz" lIns="144000" tIns="36000" rIns="144000" bIns="0" rtlCol="0" anchor="t" anchorCtr="0">
            <a:normAutofit/>
          </a:bodyPr>
          <a:lstStyle/>
          <a:p>
            <a:r>
              <a:rPr lang="en-US"/>
              <a:t>Click to edit Master title style</a:t>
            </a:r>
            <a:endParaRPr lang="en-GB" dirty="0"/>
          </a:p>
        </p:txBody>
      </p:sp>
    </p:spTree>
    <p:extLst>
      <p:ext uri="{BB962C8B-B14F-4D97-AF65-F5344CB8AC3E}">
        <p14:creationId xmlns:p14="http://schemas.microsoft.com/office/powerpoint/2010/main" val="3998473036"/>
      </p:ext>
    </p:extLst>
  </p:cSld>
  <p:clrMap bg1="lt1" tx1="dk1" bg2="lt2" tx2="dk2" accent1="accent1" accent2="accent2" accent3="accent3" accent4="accent4" accent5="accent5" accent6="accent6" hlink="hlink" folHlink="folHlink"/>
  <p:sldLayoutIdLst>
    <p:sldLayoutId id="2147484602" r:id="rId1"/>
    <p:sldLayoutId id="2147484603" r:id="rId2"/>
    <p:sldLayoutId id="2147484604" r:id="rId3"/>
    <p:sldLayoutId id="2147484605" r:id="rId4"/>
    <p:sldLayoutId id="2147484606" r:id="rId5"/>
    <p:sldLayoutId id="2147484607" r:id="rId6"/>
    <p:sldLayoutId id="2147484608" r:id="rId7"/>
    <p:sldLayoutId id="2147484609" r:id="rId8"/>
    <p:sldLayoutId id="2147484610" r:id="rId9"/>
    <p:sldLayoutId id="2147484611" r:id="rId10"/>
    <p:sldLayoutId id="2147484612" r:id="rId11"/>
    <p:sldLayoutId id="2147484613" r:id="rId12"/>
    <p:sldLayoutId id="2147484614" r:id="rId13"/>
    <p:sldLayoutId id="2147484615" r:id="rId14"/>
    <p:sldLayoutId id="2147484616" r:id="rId15"/>
    <p:sldLayoutId id="2147484617" r:id="rId16"/>
    <p:sldLayoutId id="2147484618" r:id="rId17"/>
    <p:sldLayoutId id="2147484619" r:id="rId18"/>
    <p:sldLayoutId id="2147484620" r:id="rId19"/>
    <p:sldLayoutId id="2147484621" r:id="rId20"/>
    <p:sldLayoutId id="2147484622" r:id="rId21"/>
    <p:sldLayoutId id="2147484623" r:id="rId22"/>
    <p:sldLayoutId id="2147484624" r:id="rId23"/>
    <p:sldLayoutId id="2147484625" r:id="rId24"/>
    <p:sldLayoutId id="2147484626" r:id="rId25"/>
    <p:sldLayoutId id="2147484627" r:id="rId26"/>
    <p:sldLayoutId id="2147484628" r:id="rId27"/>
    <p:sldLayoutId id="2147484629" r:id="rId28"/>
    <p:sldLayoutId id="2147484630" r:id="rId29"/>
    <p:sldLayoutId id="2147484631" r:id="rId30"/>
    <p:sldLayoutId id="2147484632" r:id="rId31"/>
    <p:sldLayoutId id="2147484633" r:id="rId32"/>
    <p:sldLayoutId id="2147484634" r:id="rId33"/>
    <p:sldLayoutId id="2147484635" r:id="rId34"/>
  </p:sldLayoutIdLst>
  <p:transition>
    <p:fade/>
  </p:transition>
  <p:hf hdr="0"/>
  <p:txStyles>
    <p:titleStyle>
      <a:lvl1pPr algn="l" defTabSz="914400" rtl="0" eaLnBrk="1" latinLnBrk="0" hangingPunct="1">
        <a:lnSpc>
          <a:spcPct val="90000"/>
        </a:lnSpc>
        <a:spcBef>
          <a:spcPct val="0"/>
        </a:spcBef>
        <a:buNone/>
        <a:defRPr sz="2400" b="1" kern="1200">
          <a:solidFill>
            <a:schemeClr val="tx2"/>
          </a:solidFill>
          <a:latin typeface="+mn-lt"/>
          <a:ea typeface="+mj-ea"/>
          <a:cs typeface="Calibri" panose="020F0502020204030204" pitchFamily="34" charset="0"/>
        </a:defRPr>
      </a:lvl1pPr>
    </p:titleStyle>
    <p:bodyStyle>
      <a:lvl1pPr marL="108000" marR="0" indent="-108000" algn="l" defTabSz="914400" rtl="0" eaLnBrk="1" fontAlgn="auto" latinLnBrk="0" hangingPunct="1">
        <a:lnSpc>
          <a:spcPct val="100000"/>
        </a:lnSpc>
        <a:spcBef>
          <a:spcPts val="1200"/>
        </a:spcBef>
        <a:spcAft>
          <a:spcPts val="0"/>
        </a:spcAft>
        <a:buClr>
          <a:schemeClr val="tx2"/>
        </a:buClr>
        <a:buSzPct val="25000"/>
        <a:buFont typeface="Calibri" panose="020F0502020204030204" pitchFamily="34" charset="0"/>
        <a:buChar char=" "/>
        <a:tabLst/>
        <a:defRPr sz="1800" kern="1200" baseline="0">
          <a:solidFill>
            <a:schemeClr val="tx1"/>
          </a:solidFill>
          <a:latin typeface="+mn-lt"/>
          <a:ea typeface="+mn-ea"/>
          <a:cs typeface="Calibri" panose="020F0502020204030204" pitchFamily="34" charset="0"/>
        </a:defRPr>
      </a:lvl1pPr>
      <a:lvl2pPr marL="107950" indent="-107950" algn="l" defTabSz="914400" rtl="0" eaLnBrk="1" latinLnBrk="0" hangingPunct="1">
        <a:lnSpc>
          <a:spcPct val="100000"/>
        </a:lnSpc>
        <a:spcBef>
          <a:spcPts val="1200"/>
        </a:spcBef>
        <a:buClr>
          <a:schemeClr val="tx2"/>
        </a:buClr>
        <a:buSzPct val="25000"/>
        <a:buFont typeface="Calibri" panose="020F0502020204030204" pitchFamily="34" charset="0"/>
        <a:buChar char=" "/>
        <a:defRPr sz="1800" b="1" kern="1200">
          <a:solidFill>
            <a:schemeClr val="tx2"/>
          </a:solidFill>
          <a:latin typeface="+mn-lt"/>
          <a:ea typeface="+mn-ea"/>
          <a:cs typeface="Calibri" panose="020F0502020204030204" pitchFamily="34" charset="0"/>
        </a:defRPr>
      </a:lvl2pPr>
      <a:lvl3pPr marL="358775" indent="-216000" algn="l" defTabSz="914400" rtl="0" eaLnBrk="1" latinLnBrk="0" hangingPunct="1">
        <a:lnSpc>
          <a:spcPct val="100000"/>
        </a:lnSpc>
        <a:spcBef>
          <a:spcPts val="1200"/>
        </a:spcBef>
        <a:buClr>
          <a:schemeClr val="tx2"/>
        </a:buClr>
        <a:buSzPct val="100000"/>
        <a:buFont typeface="Arial" panose="020B0604020202020204" pitchFamily="34" charset="0"/>
        <a:buChar char="•"/>
        <a:defRPr sz="1800" kern="1200">
          <a:solidFill>
            <a:schemeClr val="tx1"/>
          </a:solidFill>
          <a:latin typeface="+mn-lt"/>
          <a:ea typeface="+mn-ea"/>
          <a:cs typeface="Calibri" panose="020F0502020204030204" pitchFamily="34" charset="0"/>
        </a:defRPr>
      </a:lvl3pPr>
      <a:lvl4pPr marL="360000" indent="-252000" algn="l" defTabSz="914400" rtl="0" eaLnBrk="1" latinLnBrk="0" hangingPunct="1">
        <a:lnSpc>
          <a:spcPct val="100000"/>
        </a:lnSpc>
        <a:spcBef>
          <a:spcPts val="1200"/>
        </a:spcBef>
        <a:buClr>
          <a:schemeClr val="tx2"/>
        </a:buClr>
        <a:buSzPct val="85000"/>
        <a:buFont typeface="Wingdings" panose="05000000000000000000" pitchFamily="2" charset="2"/>
        <a:buChar char="«"/>
        <a:defRPr sz="1800" kern="1200">
          <a:solidFill>
            <a:schemeClr val="tx1"/>
          </a:solidFill>
          <a:latin typeface="+mn-lt"/>
          <a:ea typeface="+mn-ea"/>
          <a:cs typeface="Calibri" panose="020F0502020204030204" pitchFamily="34" charset="0"/>
        </a:defRPr>
      </a:lvl4pPr>
      <a:lvl5pPr marL="631825" indent="-269875" algn="l" defTabSz="914400" rtl="0" eaLnBrk="1" latinLnBrk="0" hangingPunct="1">
        <a:lnSpc>
          <a:spcPct val="100000"/>
        </a:lnSpc>
        <a:spcBef>
          <a:spcPts val="1200"/>
        </a:spcBef>
        <a:buClr>
          <a:schemeClr val="tx2"/>
        </a:buClr>
        <a:buSzPct val="100000"/>
        <a:buFont typeface="Arial" panose="020B0604020202020204" pitchFamily="34" charset="0"/>
        <a:buChar char="–"/>
        <a:defRPr sz="1800" kern="1200">
          <a:solidFill>
            <a:schemeClr val="tx1"/>
          </a:solidFill>
          <a:latin typeface="+mn-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66">
          <p15:clr>
            <a:srgbClr val="5ACBF0"/>
          </p15:clr>
        </p15:guide>
        <p15:guide id="2" orient="horz" pos="164">
          <p15:clr>
            <a:srgbClr val="5ACBF0"/>
          </p15:clr>
        </p15:guide>
        <p15:guide id="3" pos="257">
          <p15:clr>
            <a:srgbClr val="5ACBF0"/>
          </p15:clr>
        </p15:guide>
        <p15:guide id="4" pos="7514">
          <p15:clr>
            <a:srgbClr val="5ACBF0"/>
          </p15:clr>
        </p15:guide>
        <p15:guide id="5" pos="7423">
          <p15:clr>
            <a:srgbClr val="5ACBF0"/>
          </p15:clr>
        </p15:guide>
        <p15:guide id="7" orient="horz" pos="4088">
          <p15:clr>
            <a:srgbClr val="5ACBF0"/>
          </p15:clr>
        </p15:guide>
        <p15:guide id="8" orient="horz" pos="3997">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Do you know about the </a:t>
            </a:r>
            <a:r>
              <a:rPr lang="en-GB" u="sng" dirty="0"/>
              <a:t>built-in bullet styles</a:t>
            </a:r>
            <a:r>
              <a:rPr lang="en-GB" dirty="0"/>
              <a:t> in template </a:t>
            </a:r>
            <a:r>
              <a:rPr lang="en-GB" u="sng" dirty="0"/>
              <a:t>placeholders</a:t>
            </a:r>
            <a:r>
              <a:rPr lang="en-GB" dirty="0"/>
              <a:t>?</a:t>
            </a:r>
          </a:p>
        </p:txBody>
      </p:sp>
      <p:sp>
        <p:nvSpPr>
          <p:cNvPr id="2" name="Content Placeholder 1"/>
          <p:cNvSpPr>
            <a:spLocks noGrp="1"/>
          </p:cNvSpPr>
          <p:nvPr>
            <p:ph sz="quarter" idx="10"/>
          </p:nvPr>
        </p:nvSpPr>
        <p:spPr/>
        <p:txBody>
          <a:bodyPr/>
          <a:lstStyle/>
          <a:p>
            <a:r>
              <a:rPr lang="en-GB" u="sng" dirty="0"/>
              <a:t>First level</a:t>
            </a:r>
            <a:r>
              <a:rPr lang="en-GB" dirty="0"/>
              <a:t> ‘normal’ text is formatted like this.  It’s deliberately formatted with an ‘invisible bullet’. </a:t>
            </a:r>
            <a:br>
              <a:rPr lang="en-GB" dirty="0"/>
            </a:br>
            <a:r>
              <a:rPr lang="en-GB" dirty="0"/>
              <a:t>DON’T use this text level if you want to use a bullet. </a:t>
            </a:r>
            <a:r>
              <a:rPr lang="en-GB" i="1" dirty="0"/>
              <a:t>Instead…</a:t>
            </a:r>
          </a:p>
          <a:p>
            <a:r>
              <a:rPr lang="en-GB" dirty="0"/>
              <a:t>…With your cursor at the beginning of a text box line, simply </a:t>
            </a:r>
            <a:r>
              <a:rPr lang="en-GB" dirty="0">
                <a:solidFill>
                  <a:srgbClr val="ED3293"/>
                </a:solidFill>
              </a:rPr>
              <a:t>press Tab </a:t>
            </a:r>
            <a:r>
              <a:rPr lang="en-GB" dirty="0"/>
              <a:t>to toggle to each level style: </a:t>
            </a:r>
          </a:p>
          <a:p>
            <a:pPr lvl="1"/>
            <a:r>
              <a:rPr lang="en-GB" dirty="0"/>
              <a:t>Second level is formatted pink and bold like this</a:t>
            </a:r>
          </a:p>
          <a:p>
            <a:pPr lvl="2"/>
            <a:r>
              <a:rPr lang="en-US" dirty="0"/>
              <a:t>Third level is a pink bullet</a:t>
            </a:r>
          </a:p>
          <a:p>
            <a:pPr lvl="3"/>
            <a:r>
              <a:rPr lang="en-US" dirty="0"/>
              <a:t>Fourth level is a pink star bullet</a:t>
            </a:r>
          </a:p>
          <a:p>
            <a:pPr lvl="4"/>
            <a:r>
              <a:rPr lang="en-US" dirty="0"/>
              <a:t>And Fifth level a dash sub-bullet</a:t>
            </a:r>
          </a:p>
          <a:p>
            <a:r>
              <a:rPr lang="en-GB" dirty="0"/>
              <a:t>Pressing </a:t>
            </a:r>
            <a:r>
              <a:rPr lang="en-GB" dirty="0" err="1">
                <a:solidFill>
                  <a:srgbClr val="ED3293"/>
                </a:solidFill>
              </a:rPr>
              <a:t>Shift+Tab</a:t>
            </a:r>
            <a:r>
              <a:rPr lang="en-GB" dirty="0"/>
              <a:t> will toggle you backwards through these bullet styles</a:t>
            </a:r>
          </a:p>
          <a:p>
            <a:endParaRPr lang="en-GB" dirty="0"/>
          </a:p>
        </p:txBody>
      </p:sp>
      <p:sp>
        <p:nvSpPr>
          <p:cNvPr id="3" name="Content Placeholder 2">
            <a:extLst>
              <a:ext uri="{FF2B5EF4-FFF2-40B4-BE49-F238E27FC236}">
                <a16:creationId xmlns:a16="http://schemas.microsoft.com/office/drawing/2014/main" id="{7169E14D-E4FE-4011-84B0-C1BA1AF4040C}"/>
              </a:ext>
            </a:extLst>
          </p:cNvPr>
          <p:cNvSpPr>
            <a:spLocks noGrp="1"/>
          </p:cNvSpPr>
          <p:nvPr>
            <p:ph sz="quarter" idx="11"/>
          </p:nvPr>
        </p:nvSpPr>
        <p:spPr/>
        <p:txBody>
          <a:bodyPr/>
          <a:lstStyle/>
          <a:p>
            <a:endParaRPr lang="en-GB"/>
          </a:p>
        </p:txBody>
      </p:sp>
      <p:grpSp>
        <p:nvGrpSpPr>
          <p:cNvPr id="22" name="Group 21"/>
          <p:cNvGrpSpPr/>
          <p:nvPr/>
        </p:nvGrpSpPr>
        <p:grpSpPr>
          <a:xfrm>
            <a:off x="5940021" y="2385420"/>
            <a:ext cx="1003289" cy="1475374"/>
            <a:chOff x="5657115" y="2048256"/>
            <a:chExt cx="1003289" cy="1475374"/>
          </a:xfrm>
        </p:grpSpPr>
        <p:sp>
          <p:nvSpPr>
            <p:cNvPr id="9" name="Content Placeholder 1"/>
            <p:cNvSpPr txBox="1">
              <a:spLocks/>
            </p:cNvSpPr>
            <p:nvPr/>
          </p:nvSpPr>
          <p:spPr>
            <a:xfrm rot="19685129">
              <a:off x="5657115" y="2717772"/>
              <a:ext cx="1003289" cy="805858"/>
            </a:xfrm>
            <a:prstGeom prst="rect">
              <a:avLst/>
            </a:prstGeom>
            <a:noFill/>
            <a:ln w="3175">
              <a:noFill/>
              <a:prstDash val="solid"/>
              <a:miter lim="800000"/>
            </a:ln>
          </p:spPr>
          <p:txBody>
            <a:bodyPr vert="horz" lIns="36000" tIns="72000" rIns="144000" bIns="72000" rtlCol="0">
              <a:noAutofit/>
            </a:bodyPr>
            <a:lstStyle>
              <a:lvl1pPr marL="108000" marR="0" indent="-108000" algn="l" defTabSz="914400" rtl="0" eaLnBrk="1" fontAlgn="auto" latinLnBrk="0" hangingPunct="1">
                <a:lnSpc>
                  <a:spcPct val="100000"/>
                </a:lnSpc>
                <a:spcBef>
                  <a:spcPts val="1200"/>
                </a:spcBef>
                <a:spcAft>
                  <a:spcPts val="0"/>
                </a:spcAft>
                <a:buClr>
                  <a:schemeClr val="tx2"/>
                </a:buClr>
                <a:buSzPct val="25000"/>
                <a:buFont typeface="Calibri" panose="020F0502020204030204" pitchFamily="34" charset="0"/>
                <a:buChar char=" "/>
                <a:tabLst/>
                <a:defRPr sz="1800" kern="1200" baseline="0">
                  <a:solidFill>
                    <a:schemeClr val="tx1"/>
                  </a:solidFill>
                  <a:latin typeface="+mn-lt"/>
                  <a:ea typeface="+mn-ea"/>
                  <a:cs typeface="+mn-cs"/>
                </a:defRPr>
              </a:lvl1pPr>
              <a:lvl2pPr marL="107950" indent="-107950" algn="l" defTabSz="914400" rtl="0" eaLnBrk="1" latinLnBrk="0" hangingPunct="1">
                <a:lnSpc>
                  <a:spcPct val="100000"/>
                </a:lnSpc>
                <a:spcBef>
                  <a:spcPts val="1200"/>
                </a:spcBef>
                <a:buClr>
                  <a:schemeClr val="tx2"/>
                </a:buClr>
                <a:buSzPct val="25000"/>
                <a:buFont typeface="Calibri" panose="020F0502020204030204" pitchFamily="34" charset="0"/>
                <a:buChar char=" "/>
                <a:defRPr sz="1800" b="1" kern="1200">
                  <a:solidFill>
                    <a:schemeClr val="tx2"/>
                  </a:solidFill>
                  <a:latin typeface="+mn-lt"/>
                  <a:ea typeface="+mn-ea"/>
                  <a:cs typeface="+mn-cs"/>
                </a:defRPr>
              </a:lvl2pPr>
              <a:lvl3pPr marL="358775" indent="-216000" algn="l" defTabSz="914400" rtl="0" eaLnBrk="1" latinLnBrk="0" hangingPunct="1">
                <a:lnSpc>
                  <a:spcPct val="100000"/>
                </a:lnSpc>
                <a:spcBef>
                  <a:spcPts val="1200"/>
                </a:spcBef>
                <a:buClr>
                  <a:schemeClr val="tx2"/>
                </a:buClr>
                <a:buSzPct val="100000"/>
                <a:buFont typeface="Arial" panose="020B0604020202020204" pitchFamily="34" charset="0"/>
                <a:buChar char="•"/>
                <a:defRPr sz="1800" kern="1200">
                  <a:solidFill>
                    <a:schemeClr val="tx1"/>
                  </a:solidFill>
                  <a:latin typeface="+mn-lt"/>
                  <a:ea typeface="+mn-ea"/>
                  <a:cs typeface="+mn-cs"/>
                </a:defRPr>
              </a:lvl3pPr>
              <a:lvl4pPr marL="360000" indent="-252000" algn="l" defTabSz="914400" rtl="0" eaLnBrk="1" latinLnBrk="0" hangingPunct="1">
                <a:lnSpc>
                  <a:spcPct val="100000"/>
                </a:lnSpc>
                <a:spcBef>
                  <a:spcPts val="1200"/>
                </a:spcBef>
                <a:buClr>
                  <a:schemeClr val="tx2"/>
                </a:buClr>
                <a:buSzPct val="85000"/>
                <a:buFont typeface="Wingdings" panose="05000000000000000000" pitchFamily="2" charset="2"/>
                <a:buChar char="«"/>
                <a:defRPr sz="1800" kern="1200">
                  <a:solidFill>
                    <a:schemeClr val="tx1"/>
                  </a:solidFill>
                  <a:latin typeface="+mn-lt"/>
                  <a:ea typeface="+mn-ea"/>
                  <a:cs typeface="+mn-cs"/>
                </a:defRPr>
              </a:lvl4pPr>
              <a:lvl5pPr marL="631825" indent="-269875" algn="l" defTabSz="914400" rtl="0" eaLnBrk="1" latinLnBrk="0" hangingPunct="1">
                <a:lnSpc>
                  <a:spcPct val="100000"/>
                </a:lnSpc>
                <a:spcBef>
                  <a:spcPts val="1200"/>
                </a:spcBef>
                <a:buClr>
                  <a:schemeClr val="tx2"/>
                </a:buClr>
                <a:buSzPct val="100000"/>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GB" dirty="0">
                  <a:solidFill>
                    <a:srgbClr val="FCC600"/>
                  </a:solidFill>
                </a:rPr>
                <a:t>Try it here!</a:t>
              </a:r>
            </a:p>
          </p:txBody>
        </p:sp>
        <p:sp>
          <p:nvSpPr>
            <p:cNvPr id="21" name="Freeform 20"/>
            <p:cNvSpPr/>
            <p:nvPr/>
          </p:nvSpPr>
          <p:spPr bwMode="gray">
            <a:xfrm>
              <a:off x="5711782" y="2048256"/>
              <a:ext cx="359834" cy="832104"/>
            </a:xfrm>
            <a:custGeom>
              <a:avLst/>
              <a:gdLst>
                <a:gd name="connsiteX0" fmla="*/ 186098 w 359834"/>
                <a:gd name="connsiteY0" fmla="*/ 832104 h 832104"/>
                <a:gd name="connsiteX1" fmla="*/ 3218 w 359834"/>
                <a:gd name="connsiteY1" fmla="*/ 612648 h 832104"/>
                <a:gd name="connsiteX2" fmla="*/ 323258 w 359834"/>
                <a:gd name="connsiteY2" fmla="*/ 457200 h 832104"/>
                <a:gd name="connsiteX3" fmla="*/ 39794 w 359834"/>
                <a:gd name="connsiteY3" fmla="*/ 109728 h 832104"/>
                <a:gd name="connsiteX4" fmla="*/ 359834 w 359834"/>
                <a:gd name="connsiteY4" fmla="*/ 0 h 832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834" h="832104">
                  <a:moveTo>
                    <a:pt x="186098" y="832104"/>
                  </a:moveTo>
                  <a:cubicBezTo>
                    <a:pt x="83228" y="753618"/>
                    <a:pt x="-19642" y="675132"/>
                    <a:pt x="3218" y="612648"/>
                  </a:cubicBezTo>
                  <a:cubicBezTo>
                    <a:pt x="26078" y="550164"/>
                    <a:pt x="317162" y="541020"/>
                    <a:pt x="323258" y="457200"/>
                  </a:cubicBezTo>
                  <a:cubicBezTo>
                    <a:pt x="329354" y="373380"/>
                    <a:pt x="33698" y="185928"/>
                    <a:pt x="39794" y="109728"/>
                  </a:cubicBezTo>
                  <a:cubicBezTo>
                    <a:pt x="45890" y="33528"/>
                    <a:pt x="202862" y="16764"/>
                    <a:pt x="359834" y="0"/>
                  </a:cubicBezTo>
                </a:path>
              </a:pathLst>
            </a:custGeom>
            <a:noFill/>
            <a:ln w="19050">
              <a:solidFill>
                <a:srgbClr val="FCC600"/>
              </a:solidFill>
              <a:miter lim="800000"/>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CC600"/>
                </a:solidFill>
              </a:endParaRPr>
            </a:p>
          </p:txBody>
        </p:sp>
      </p:grpSp>
    </p:spTree>
    <p:extLst>
      <p:ext uri="{BB962C8B-B14F-4D97-AF65-F5344CB8AC3E}">
        <p14:creationId xmlns:p14="http://schemas.microsoft.com/office/powerpoint/2010/main" val="142856127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GB" dirty="0"/>
              <a:t>Use Layouts and Placeholders  </a:t>
            </a:r>
          </a:p>
        </p:txBody>
      </p:sp>
      <p:sp>
        <p:nvSpPr>
          <p:cNvPr id="7" name="Text Placeholder 6"/>
          <p:cNvSpPr>
            <a:spLocks noGrp="1"/>
          </p:cNvSpPr>
          <p:nvPr>
            <p:ph sz="quarter" idx="10"/>
          </p:nvPr>
        </p:nvSpPr>
        <p:spPr/>
        <p:txBody>
          <a:bodyPr>
            <a:normAutofit/>
          </a:bodyPr>
          <a:lstStyle/>
          <a:p>
            <a:pPr lvl="1"/>
            <a:r>
              <a:rPr lang="en-GB" dirty="0"/>
              <a:t>A gallery of Layouts exists to help you format and align content quickly and consistently </a:t>
            </a:r>
          </a:p>
          <a:p>
            <a:r>
              <a:rPr lang="en-GB" dirty="0"/>
              <a:t>When you create a new slide, choose whichever </a:t>
            </a:r>
            <a:r>
              <a:rPr lang="en-GB" dirty="0">
                <a:solidFill>
                  <a:schemeClr val="tx2"/>
                </a:solidFill>
              </a:rPr>
              <a:t>Layout</a:t>
            </a:r>
            <a:r>
              <a:rPr lang="en-GB" dirty="0"/>
              <a:t> best suits your content</a:t>
            </a:r>
          </a:p>
          <a:p>
            <a:r>
              <a:rPr lang="en-GB" dirty="0"/>
              <a:t>Once you’ve added and formatted content </a:t>
            </a:r>
            <a:r>
              <a:rPr lang="en-GB" dirty="0">
                <a:solidFill>
                  <a:schemeClr val="tx2"/>
                </a:solidFill>
              </a:rPr>
              <a:t>within placeholders</a:t>
            </a:r>
            <a:r>
              <a:rPr lang="en-GB" dirty="0"/>
              <a:t>, it’s much easier to rearrange items on slide by just changing the slide layout </a:t>
            </a:r>
          </a:p>
          <a:p>
            <a:pPr lvl="1"/>
            <a:endParaRPr lang="en-GB" dirty="0">
              <a:solidFill>
                <a:srgbClr val="ED3293"/>
              </a:solidFill>
            </a:endParaRPr>
          </a:p>
          <a:p>
            <a:pPr lvl="1"/>
            <a:r>
              <a:rPr lang="en-GB" dirty="0">
                <a:solidFill>
                  <a:srgbClr val="ED3293"/>
                </a:solidFill>
              </a:rPr>
              <a:t>Try changing this slide to a ‘Three Content’ layout and see what happens…</a:t>
            </a:r>
          </a:p>
          <a:p>
            <a:pPr lvl="1"/>
            <a:endParaRPr lang="en-GB" dirty="0">
              <a:solidFill>
                <a:srgbClr val="ED3293"/>
              </a:solidFill>
            </a:endParaRPr>
          </a:p>
          <a:p>
            <a:pPr lvl="1"/>
            <a:r>
              <a:rPr lang="en-GB" dirty="0"/>
              <a:t>Learn to love your Layouts!</a:t>
            </a:r>
          </a:p>
        </p:txBody>
      </p:sp>
      <p:pic>
        <p:nvPicPr>
          <p:cNvPr id="3" name="Content Placeholder 2">
            <a:extLst>
              <a:ext uri="{FF2B5EF4-FFF2-40B4-BE49-F238E27FC236}">
                <a16:creationId xmlns:a16="http://schemas.microsoft.com/office/drawing/2014/main" id="{FBABFF3A-C588-46AE-B0A4-ED14A8ABAA15}"/>
              </a:ext>
            </a:extLst>
          </p:cNvPr>
          <p:cNvPicPr>
            <a:picLocks noGrp="1" noChangeAspect="1"/>
          </p:cNvPicPr>
          <p:nvPr>
            <p:ph sz="quarter" idx="11"/>
          </p:nvPr>
        </p:nvPicPr>
        <p:blipFill>
          <a:blip r:embed="rId3">
            <a:extLst>
              <a:ext uri="{28A0092B-C50C-407E-A947-70E740481C1C}">
                <a14:useLocalDpi xmlns:a14="http://schemas.microsoft.com/office/drawing/2010/main" val="0"/>
              </a:ext>
            </a:extLst>
          </a:blip>
          <a:stretch/>
        </p:blipFill>
        <p:spPr>
          <a:xfrm>
            <a:off x="6469922" y="1376363"/>
            <a:ext cx="5227507" cy="4968875"/>
          </a:xfrm>
        </p:spPr>
      </p:pic>
    </p:spTree>
    <p:extLst>
      <p:ext uri="{BB962C8B-B14F-4D97-AF65-F5344CB8AC3E}">
        <p14:creationId xmlns:p14="http://schemas.microsoft.com/office/powerpoint/2010/main" val="77077985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1F039-75DF-496C-90A7-9051EE54D184}"/>
              </a:ext>
            </a:extLst>
          </p:cNvPr>
          <p:cNvSpPr>
            <a:spLocks noGrp="1"/>
          </p:cNvSpPr>
          <p:nvPr>
            <p:ph type="title" idx="4294967295"/>
          </p:nvPr>
        </p:nvSpPr>
        <p:spPr>
          <a:xfrm>
            <a:off x="1597024" y="1470025"/>
            <a:ext cx="8997950" cy="1930400"/>
          </a:xfrm>
          <a:noFill/>
          <a:ln w="3175">
            <a:noFill/>
            <a:prstDash val="solid"/>
            <a:miter lim="800000"/>
          </a:ln>
        </p:spPr>
        <p:txBody>
          <a:bodyPr vert="horz" lIns="36000" tIns="72000" rIns="36000" bIns="72000" rtlCol="0" anchor="ctr" anchorCtr="0">
            <a:noAutofit/>
          </a:bodyPr>
          <a:lstStyle/>
          <a:p>
            <a:pPr algn="ctr">
              <a:lnSpc>
                <a:spcPct val="100000"/>
              </a:lnSpc>
            </a:pPr>
            <a:r>
              <a:rPr lang="en-GB" sz="7200" spc="-80" dirty="0">
                <a:solidFill>
                  <a:schemeClr val="tx1"/>
                </a:solidFill>
                <a:latin typeface="+mj-lt"/>
              </a:rPr>
              <a:t>Simplify</a:t>
            </a:r>
          </a:p>
        </p:txBody>
      </p:sp>
      <p:sp>
        <p:nvSpPr>
          <p:cNvPr id="1034" name="Rectangle 1033">
            <a:extLst>
              <a:ext uri="{FF2B5EF4-FFF2-40B4-BE49-F238E27FC236}">
                <a16:creationId xmlns:a16="http://schemas.microsoft.com/office/drawing/2014/main" id="{F7CBCBA8-615C-4F5A-A36D-60BA09A50DD4}"/>
              </a:ext>
            </a:extLst>
          </p:cNvPr>
          <p:cNvSpPr/>
          <p:nvPr/>
        </p:nvSpPr>
        <p:spPr>
          <a:xfrm>
            <a:off x="3047999" y="3269402"/>
            <a:ext cx="6096000" cy="646331"/>
          </a:xfrm>
          <a:prstGeom prst="rect">
            <a:avLst/>
          </a:prstGeom>
        </p:spPr>
        <p:txBody>
          <a:bodyPr>
            <a:spAutoFit/>
          </a:bodyPr>
          <a:lstStyle/>
          <a:p>
            <a:pPr algn="ctr"/>
            <a:r>
              <a:rPr lang="en-GB" dirty="0"/>
              <a:t>Our identity is simple, bold and joyful.</a:t>
            </a:r>
          </a:p>
          <a:p>
            <a:pPr algn="ctr"/>
            <a:r>
              <a:rPr lang="en-GB" dirty="0"/>
              <a:t>Powerful stories come to the forefront.</a:t>
            </a:r>
          </a:p>
        </p:txBody>
      </p:sp>
      <p:sp>
        <p:nvSpPr>
          <p:cNvPr id="1041" name="Rectangle 1040">
            <a:extLst>
              <a:ext uri="{FF2B5EF4-FFF2-40B4-BE49-F238E27FC236}">
                <a16:creationId xmlns:a16="http://schemas.microsoft.com/office/drawing/2014/main" id="{8AACBF93-C312-4F90-A53B-5FAC1DB26147}"/>
              </a:ext>
            </a:extLst>
          </p:cNvPr>
          <p:cNvSpPr/>
          <p:nvPr/>
        </p:nvSpPr>
        <p:spPr>
          <a:xfrm>
            <a:off x="4080295" y="935596"/>
            <a:ext cx="4031410" cy="369332"/>
          </a:xfrm>
          <a:prstGeom prst="rect">
            <a:avLst/>
          </a:prstGeom>
        </p:spPr>
        <p:txBody>
          <a:bodyPr wrap="square">
            <a:spAutoFit/>
          </a:bodyPr>
          <a:lstStyle/>
          <a:p>
            <a:pPr algn="ctr"/>
            <a:r>
              <a:rPr lang="en-GB" dirty="0">
                <a:latin typeface="+mj-lt"/>
              </a:rPr>
              <a:t>Our Design Principles</a:t>
            </a:r>
          </a:p>
        </p:txBody>
      </p:sp>
      <p:pic>
        <p:nvPicPr>
          <p:cNvPr id="3" name="Graphic 2">
            <a:extLst>
              <a:ext uri="{FF2B5EF4-FFF2-40B4-BE49-F238E27FC236}">
                <a16:creationId xmlns:a16="http://schemas.microsoft.com/office/drawing/2014/main" id="{84D97F8F-186C-42D6-AC50-34B704B5B1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85999" y="4659198"/>
            <a:ext cx="1620000" cy="387791"/>
          </a:xfrm>
          <a:prstGeom prst="rect">
            <a:avLst/>
          </a:prstGeom>
        </p:spPr>
      </p:pic>
    </p:spTree>
    <p:extLst>
      <p:ext uri="{BB962C8B-B14F-4D97-AF65-F5344CB8AC3E}">
        <p14:creationId xmlns:p14="http://schemas.microsoft.com/office/powerpoint/2010/main" val="4172124278"/>
      </p:ext>
    </p:extLst>
  </p:cSld>
  <p:clrMapOvr>
    <a:overrideClrMapping bg1="dk1" tx1="lt1" bg2="dk2" tx2="lt2" accent1="accent1" accent2="accent2" accent3="accent3" accent4="accent4" accent5="accent5" accent6="accent6" hlink="hlink" folHlink="folHlink"/>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C5F84-F246-47F3-A994-B80E70E910C4}"/>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793210475"/>
      </p:ext>
    </p:extLst>
  </p:cSld>
  <p:clrMapOvr>
    <a:masterClrMapping/>
  </p:clrMapOvr>
  <p:transition>
    <p:fade/>
  </p:transition>
</p:sld>
</file>

<file path=ppt/theme/theme1.xml><?xml version="1.0" encoding="utf-8"?>
<a:theme xmlns:a="http://schemas.openxmlformats.org/drawingml/2006/main" name="System1 Layouts [v3.03.00]">
  <a:themeElements>
    <a:clrScheme name="#System1Group">
      <a:dk1>
        <a:srgbClr val="292929"/>
      </a:dk1>
      <a:lt1>
        <a:srgbClr val="FFFFFF"/>
      </a:lt1>
      <a:dk2>
        <a:srgbClr val="ED3293"/>
      </a:dk2>
      <a:lt2>
        <a:srgbClr val="EAEAEA"/>
      </a:lt2>
      <a:accent1>
        <a:srgbClr val="ED3293"/>
      </a:accent1>
      <a:accent2>
        <a:srgbClr val="FCC600"/>
      </a:accent2>
      <a:accent3>
        <a:srgbClr val="00A9E7"/>
      </a:accent3>
      <a:accent4>
        <a:srgbClr val="9673B1"/>
      </a:accent4>
      <a:accent5>
        <a:srgbClr val="FF822D"/>
      </a:accent5>
      <a:accent6>
        <a:srgbClr val="92D050"/>
      </a:accent6>
      <a:hlink>
        <a:srgbClr val="ED3293"/>
      </a:hlink>
      <a:folHlink>
        <a:srgbClr val="830B4A"/>
      </a:folHlink>
    </a:clrScheme>
    <a:fontScheme name="#S1GroupArial">
      <a:majorFont>
        <a:latin typeface="Arial Black"/>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rgbClr val="ED3293"/>
        </a:solidFill>
        <a:ln w="19050">
          <a:solidFill>
            <a:srgbClr val="ED3293"/>
          </a:solidFill>
          <a:miter lim="800000"/>
        </a:ln>
      </a:spPr>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lgn="ctr">
          <a:spcAft>
            <a:spcPts val="600"/>
          </a:spcAft>
          <a:defRPr dirty="0" err="1">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9050" cap="rnd">
          <a:solidFill>
            <a:schemeClr val="tx2"/>
          </a:solidFill>
          <a:roun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ln w="3175">
          <a:noFill/>
          <a:prstDash val="solid"/>
          <a:miter lim="800000"/>
        </a:ln>
      </a:spPr>
      <a:bodyPr vert="horz" wrap="square" lIns="72000" tIns="72000" rIns="72000" bIns="72000" rtlCol="0">
        <a:spAutoFit/>
      </a:bodyPr>
      <a:lstStyle>
        <a:defPPr>
          <a:spcBef>
            <a:spcPts val="1200"/>
          </a:spcBef>
          <a:buClr>
            <a:schemeClr val="tx2"/>
          </a:buClr>
          <a:defRPr dirty="0" smtClean="0"/>
        </a:defPPr>
      </a:lstStyle>
    </a:txDef>
  </a:objectDefaults>
  <a:extraClrSchemeLst/>
  <a:custClrLst>
    <a:custClr name="S1 Primary Pink">
      <a:srgbClr val="ED3293"/>
    </a:custClr>
    <a:custClr name="S1 Secondary Yellow">
      <a:srgbClr val="FCC600"/>
    </a:custClr>
    <a:custClr name="S1 Blue">
      <a:srgbClr val="00A9E7"/>
    </a:custClr>
    <a:custClr name="S1 Teal">
      <a:srgbClr val="71B5B2"/>
    </a:custClr>
    <a:custClr name="S1 Grey">
      <a:srgbClr val="7F7F7F"/>
    </a:custClr>
    <a:custClr name="+5 Green">
      <a:srgbClr val="339966"/>
    </a:custClr>
    <a:custClr name="+4 Green">
      <a:srgbClr val="99CC00"/>
    </a:custClr>
    <a:custClr name="+3 Yellow">
      <a:srgbClr val="FCC600"/>
    </a:custClr>
    <a:custClr name="+2 Orange">
      <a:srgbClr val="FF8200"/>
    </a:custClr>
    <a:custClr name="+1 Red">
      <a:srgbClr val="FF5050"/>
    </a:custClr>
  </a:custClrLst>
  <a:extLst>
    <a:ext uri="{05A4C25C-085E-4340-85A3-A5531E510DB2}">
      <thm15:themeFamily xmlns:thm15="http://schemas.microsoft.com/office/thememl/2012/main" name="Blank.potx  -  Read-Only" id="{882EC522-2AB3-4594-93F0-E84BDC8BE477}" vid="{25A40265-01AD-4D46-8D30-8A7F655BE555}"/>
    </a:ext>
  </a:extLst>
</a:theme>
</file>

<file path=ppt/theme/theme2.xml><?xml version="1.0" encoding="utf-8"?>
<a:theme xmlns:a="http://schemas.openxmlformats.org/drawingml/2006/main" name="Office Theme">
  <a:themeElements>
    <a:clrScheme name="&amp;System1 GROUP">
      <a:dk1>
        <a:srgbClr val="424242"/>
      </a:dk1>
      <a:lt1>
        <a:srgbClr val="FFFFFF"/>
      </a:lt1>
      <a:dk2>
        <a:srgbClr val="ED3293"/>
      </a:dk2>
      <a:lt2>
        <a:srgbClr val="EAEAEA"/>
      </a:lt2>
      <a:accent1>
        <a:srgbClr val="ED3293"/>
      </a:accent1>
      <a:accent2>
        <a:srgbClr val="F58EC4"/>
      </a:accent2>
      <a:accent3>
        <a:srgbClr val="7B54C4"/>
      </a:accent3>
      <a:accent4>
        <a:srgbClr val="B098DC"/>
      </a:accent4>
      <a:accent5>
        <a:srgbClr val="458380"/>
      </a:accent5>
      <a:accent6>
        <a:srgbClr val="71B5B2"/>
      </a:accent6>
      <a:hlink>
        <a:srgbClr val="71B5B2"/>
      </a:hlink>
      <a:folHlink>
        <a:srgbClr val="FF5050"/>
      </a:folHlink>
    </a:clrScheme>
    <a:fontScheme name=".System 1 Grou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mp;System1 GROUP">
      <a:dk1>
        <a:srgbClr val="424242"/>
      </a:dk1>
      <a:lt1>
        <a:srgbClr val="FFFFFF"/>
      </a:lt1>
      <a:dk2>
        <a:srgbClr val="ED3293"/>
      </a:dk2>
      <a:lt2>
        <a:srgbClr val="EAEAEA"/>
      </a:lt2>
      <a:accent1>
        <a:srgbClr val="ED3293"/>
      </a:accent1>
      <a:accent2>
        <a:srgbClr val="F58EC4"/>
      </a:accent2>
      <a:accent3>
        <a:srgbClr val="7B54C4"/>
      </a:accent3>
      <a:accent4>
        <a:srgbClr val="B098DC"/>
      </a:accent4>
      <a:accent5>
        <a:srgbClr val="458380"/>
      </a:accent5>
      <a:accent6>
        <a:srgbClr val="71B5B2"/>
      </a:accent6>
      <a:hlink>
        <a:srgbClr val="71B5B2"/>
      </a:hlink>
      <a:folHlink>
        <a:srgbClr val="FF5050"/>
      </a:folHlink>
    </a:clrScheme>
    <a:fontScheme name=".System 1 Grou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0E3847C49CBDB4A920F770610E0C855" ma:contentTypeVersion="13" ma:contentTypeDescription="Create a new document." ma:contentTypeScope="" ma:versionID="3cc3582ec6eb16e4278f9eb682439a65">
  <xsd:schema xmlns:xsd="http://www.w3.org/2001/XMLSchema" xmlns:xs="http://www.w3.org/2001/XMLSchema" xmlns:p="http://schemas.microsoft.com/office/2006/metadata/properties" xmlns:ns3="ddbb920c-7a66-4d7f-a405-c05d17d2c5ef" xmlns:ns4="d046bc2d-ce50-4b06-8db3-c03fe8347c76" targetNamespace="http://schemas.microsoft.com/office/2006/metadata/properties" ma:root="true" ma:fieldsID="721afed404b363f076f7543133b5355e" ns3:_="" ns4:_="">
    <xsd:import namespace="ddbb920c-7a66-4d7f-a405-c05d17d2c5ef"/>
    <xsd:import namespace="d046bc2d-ce50-4b06-8db3-c03fe8347c7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b920c-7a66-4d7f-a405-c05d17d2c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46bc2d-ce50-4b06-8db3-c03fe8347c7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3B16D7-8350-4EC3-8BBD-777A67FBA735}">
  <ds:schemaRefs>
    <ds:schemaRef ds:uri="d046bc2d-ce50-4b06-8db3-c03fe8347c76"/>
    <ds:schemaRef ds:uri="http://schemas.openxmlformats.org/package/2006/metadata/core-propertie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ddbb920c-7a66-4d7f-a405-c05d17d2c5ef"/>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827B83B-302D-4199-BB26-4012897199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b920c-7a66-4d7f-a405-c05d17d2c5ef"/>
    <ds:schemaRef ds:uri="d046bc2d-ce50-4b06-8db3-c03fe8347c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D0CEDD-F622-4A8A-862F-42C68B2543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215</Words>
  <Application>Microsoft Office PowerPoint</Application>
  <PresentationFormat>Widescreen</PresentationFormat>
  <Paragraphs>23</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Black</vt:lpstr>
      <vt:lpstr>Arial Nova</vt:lpstr>
      <vt:lpstr>Calibri</vt:lpstr>
      <vt:lpstr>Wingdings</vt:lpstr>
      <vt:lpstr>System1 Layouts [v3.03.00]</vt:lpstr>
      <vt:lpstr>Do you know about the built-in bullet styles in template placeholders?</vt:lpstr>
      <vt:lpstr>Use Layouts and Placeholders  </vt:lpstr>
      <vt:lpstr>Simplify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know about the built-in bullet styles in template placeholders?</dc:title>
  <dc:creator>Timothy Frewin</dc:creator>
  <cp:lastModifiedBy>Timothy Frewin</cp:lastModifiedBy>
  <cp:revision>1</cp:revision>
  <dcterms:created xsi:type="dcterms:W3CDTF">2022-07-27T14:14:43Z</dcterms:created>
  <dcterms:modified xsi:type="dcterms:W3CDTF">2022-07-27T14:14:57Z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0x010100C0E3847C49CBDB4A920F770610E0C855</vt:lpwstr>
  </property>
  <property fmtid="{D5CDD505-2E9C-101B-9397-08002B2CF9AE}" pid="3" name="Version">
    <vt:lpwstr>03.00.00</vt:lpwstr>
  </property>
</Properties>
</file>